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6"/>
  </p:notesMasterIdLst>
  <p:sldIdLst>
    <p:sldId id="256" r:id="rId2"/>
    <p:sldId id="257" r:id="rId3"/>
    <p:sldId id="261"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BBC4BF-074B-42EA-875E-4D18B883AC17}" v="58" dt="2023-10-02T13:24:21.4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ndia Reich (elev)" userId="a67f3fd1-d5c4-4eb5-989d-df6e0cdb63b3" providerId="ADAL" clId="{47196A1A-7C10-4CF9-9D3D-1F18B262BFB1}"/>
    <pc:docChg chg="undo redo custSel modSld">
      <pc:chgData name="India Reich (elev)" userId="a67f3fd1-d5c4-4eb5-989d-df6e0cdb63b3" providerId="ADAL" clId="{47196A1A-7C10-4CF9-9D3D-1F18B262BFB1}" dt="2023-10-01T16:05:22.293" v="1379" actId="20577"/>
      <pc:docMkLst>
        <pc:docMk/>
      </pc:docMkLst>
      <pc:sldChg chg="addSp delSp modSp mod modAnim modNotesTx">
        <pc:chgData name="India Reich (elev)" userId="a67f3fd1-d5c4-4eb5-989d-df6e0cdb63b3" providerId="ADAL" clId="{47196A1A-7C10-4CF9-9D3D-1F18B262BFB1}" dt="2023-10-01T16:05:22.293" v="1379" actId="20577"/>
        <pc:sldMkLst>
          <pc:docMk/>
          <pc:sldMk cId="3842819595" sldId="257"/>
        </pc:sldMkLst>
        <pc:spChg chg="add del mod">
          <ac:chgData name="India Reich (elev)" userId="a67f3fd1-d5c4-4eb5-989d-df6e0cdb63b3" providerId="ADAL" clId="{47196A1A-7C10-4CF9-9D3D-1F18B262BFB1}" dt="2023-09-21T06:21:46.615" v="3"/>
          <ac:spMkLst>
            <pc:docMk/>
            <pc:sldMk cId="3842819595" sldId="257"/>
            <ac:spMk id="2" creationId="{D8CEA498-C7D3-4914-6B3C-71C6EE098C42}"/>
          </ac:spMkLst>
        </pc:spChg>
        <pc:spChg chg="add mod">
          <ac:chgData name="India Reich (elev)" userId="a67f3fd1-d5c4-4eb5-989d-df6e0cdb63b3" providerId="ADAL" clId="{47196A1A-7C10-4CF9-9D3D-1F18B262BFB1}" dt="2023-10-01T16:02:31.416" v="1374" actId="20577"/>
          <ac:spMkLst>
            <pc:docMk/>
            <pc:sldMk cId="3842819595" sldId="257"/>
            <ac:spMk id="3" creationId="{EF4F6DA7-D356-5F0E-DC78-9D83705301A4}"/>
          </ac:spMkLst>
        </pc:spChg>
        <pc:spChg chg="mod">
          <ac:chgData name="India Reich (elev)" userId="a67f3fd1-d5c4-4eb5-989d-df6e0cdb63b3" providerId="ADAL" clId="{47196A1A-7C10-4CF9-9D3D-1F18B262BFB1}" dt="2023-09-28T08:31:19.414" v="911" actId="1076"/>
          <ac:spMkLst>
            <pc:docMk/>
            <pc:sldMk cId="3842819595" sldId="257"/>
            <ac:spMk id="5" creationId="{34B8FF22-BE25-1EAF-ACFB-6F6835F93E48}"/>
          </ac:spMkLst>
        </pc:spChg>
        <pc:spChg chg="add mod">
          <ac:chgData name="India Reich (elev)" userId="a67f3fd1-d5c4-4eb5-989d-df6e0cdb63b3" providerId="ADAL" clId="{47196A1A-7C10-4CF9-9D3D-1F18B262BFB1}" dt="2023-10-01T15:59:05.015" v="1319" actId="1076"/>
          <ac:spMkLst>
            <pc:docMk/>
            <pc:sldMk cId="3842819595" sldId="257"/>
            <ac:spMk id="7" creationId="{165D667E-6EEB-2BA6-1CC1-32026FB43347}"/>
          </ac:spMkLst>
        </pc:spChg>
        <pc:picChg chg="mod">
          <ac:chgData name="India Reich (elev)" userId="a67f3fd1-d5c4-4eb5-989d-df6e0cdb63b3" providerId="ADAL" clId="{47196A1A-7C10-4CF9-9D3D-1F18B262BFB1}" dt="2023-09-28T07:08:25.877" v="818" actId="1076"/>
          <ac:picMkLst>
            <pc:docMk/>
            <pc:sldMk cId="3842819595" sldId="257"/>
            <ac:picMk id="2" creationId="{6780FAD4-358C-0F88-412D-4A612A2F1F35}"/>
          </ac:picMkLst>
        </pc:picChg>
        <pc:picChg chg="mod modCrop">
          <ac:chgData name="India Reich (elev)" userId="a67f3fd1-d5c4-4eb5-989d-df6e0cdb63b3" providerId="ADAL" clId="{47196A1A-7C10-4CF9-9D3D-1F18B262BFB1}" dt="2023-09-28T07:01:52.681" v="711" actId="1076"/>
          <ac:picMkLst>
            <pc:docMk/>
            <pc:sldMk cId="3842819595" sldId="257"/>
            <ac:picMk id="4" creationId="{74A2F68E-658F-60CA-4FD5-BA5A120FECB9}"/>
          </ac:picMkLst>
        </pc:picChg>
      </pc:sldChg>
      <pc:sldChg chg="modSp">
        <pc:chgData name="India Reich (elev)" userId="a67f3fd1-d5c4-4eb5-989d-df6e0cdb63b3" providerId="ADAL" clId="{47196A1A-7C10-4CF9-9D3D-1F18B262BFB1}" dt="2023-09-23T15:17:12.418" v="538" actId="732"/>
        <pc:sldMkLst>
          <pc:docMk/>
          <pc:sldMk cId="2721508857" sldId="259"/>
        </pc:sldMkLst>
        <pc:picChg chg="mod">
          <ac:chgData name="India Reich (elev)" userId="a67f3fd1-d5c4-4eb5-989d-df6e0cdb63b3" providerId="ADAL" clId="{47196A1A-7C10-4CF9-9D3D-1F18B262BFB1}" dt="2023-09-23T15:17:12.418" v="538" actId="732"/>
          <ac:picMkLst>
            <pc:docMk/>
            <pc:sldMk cId="2721508857" sldId="259"/>
            <ac:picMk id="1026" creationId="{1F7BFD93-FF75-3FC4-612B-11E050F4BBAF}"/>
          </ac:picMkLst>
        </pc:picChg>
      </pc:sldChg>
      <pc:sldChg chg="modSp">
        <pc:chgData name="India Reich (elev)" userId="a67f3fd1-d5c4-4eb5-989d-df6e0cdb63b3" providerId="ADAL" clId="{47196A1A-7C10-4CF9-9D3D-1F18B262BFB1}" dt="2023-09-28T07:17:39.172" v="827" actId="33524"/>
        <pc:sldMkLst>
          <pc:docMk/>
          <pc:sldMk cId="3378340792" sldId="261"/>
        </pc:sldMkLst>
        <pc:spChg chg="mod">
          <ac:chgData name="India Reich (elev)" userId="a67f3fd1-d5c4-4eb5-989d-df6e0cdb63b3" providerId="ADAL" clId="{47196A1A-7C10-4CF9-9D3D-1F18B262BFB1}" dt="2023-09-28T07:17:39.172" v="827" actId="33524"/>
          <ac:spMkLst>
            <pc:docMk/>
            <pc:sldMk cId="3378340792" sldId="261"/>
            <ac:spMk id="8" creationId="{D0E3AA98-9592-5E84-8AAB-988FED126B87}"/>
          </ac:spMkLst>
        </pc:spChg>
      </pc:sldChg>
    </pc:docChg>
  </pc:docChgLst>
  <pc:docChgLst>
    <pc:chgData name="Max Warstrand (elev)" userId="71d0bc7b-9523-4438-9152-842a4d69f2ce" providerId="ADAL" clId="{F1BE9A43-AEDA-465E-A2CF-99EDB9434F1F}"/>
    <pc:docChg chg="undo custSel addSld delSld modSld sldOrd">
      <pc:chgData name="Max Warstrand (elev)" userId="71d0bc7b-9523-4438-9152-842a4d69f2ce" providerId="ADAL" clId="{F1BE9A43-AEDA-465E-A2CF-99EDB9434F1F}" dt="2023-10-02T12:27:53.234" v="675" actId="1076"/>
      <pc:docMkLst>
        <pc:docMk/>
      </pc:docMkLst>
      <pc:sldChg chg="modNotesTx">
        <pc:chgData name="Max Warstrand (elev)" userId="71d0bc7b-9523-4438-9152-842a4d69f2ce" providerId="ADAL" clId="{F1BE9A43-AEDA-465E-A2CF-99EDB9434F1F}" dt="2023-09-28T07:30:36.970" v="477" actId="20577"/>
        <pc:sldMkLst>
          <pc:docMk/>
          <pc:sldMk cId="689500404" sldId="256"/>
        </pc:sldMkLst>
      </pc:sldChg>
      <pc:sldChg chg="ord modNotesTx">
        <pc:chgData name="Max Warstrand (elev)" userId="71d0bc7b-9523-4438-9152-842a4d69f2ce" providerId="ADAL" clId="{F1BE9A43-AEDA-465E-A2CF-99EDB9434F1F}" dt="2023-09-28T07:12:44.051" v="443" actId="20577"/>
        <pc:sldMkLst>
          <pc:docMk/>
          <pc:sldMk cId="3842819595" sldId="257"/>
        </pc:sldMkLst>
      </pc:sldChg>
      <pc:sldChg chg="addSp delSp modSp del mod">
        <pc:chgData name="Max Warstrand (elev)" userId="71d0bc7b-9523-4438-9152-842a4d69f2ce" providerId="ADAL" clId="{F1BE9A43-AEDA-465E-A2CF-99EDB9434F1F}" dt="2023-09-28T06:45:14.787" v="210" actId="47"/>
        <pc:sldMkLst>
          <pc:docMk/>
          <pc:sldMk cId="3612235456" sldId="258"/>
        </pc:sldMkLst>
        <pc:spChg chg="del mod">
          <ac:chgData name="Max Warstrand (elev)" userId="71d0bc7b-9523-4438-9152-842a4d69f2ce" providerId="ADAL" clId="{F1BE9A43-AEDA-465E-A2CF-99EDB9434F1F}" dt="2023-09-21T06:51:50.009" v="68" actId="478"/>
          <ac:spMkLst>
            <pc:docMk/>
            <pc:sldMk cId="3612235456" sldId="258"/>
            <ac:spMk id="2" creationId="{6B4E7946-44D2-FB09-4025-537B461204B8}"/>
          </ac:spMkLst>
        </pc:spChg>
        <pc:spChg chg="add mod">
          <ac:chgData name="Max Warstrand (elev)" userId="71d0bc7b-9523-4438-9152-842a4d69f2ce" providerId="ADAL" clId="{F1BE9A43-AEDA-465E-A2CF-99EDB9434F1F}" dt="2023-09-28T06:39:45.011" v="195" actId="20577"/>
          <ac:spMkLst>
            <pc:docMk/>
            <pc:sldMk cId="3612235456" sldId="258"/>
            <ac:spMk id="2" creationId="{6E3A27F9-2528-4E1F-0120-A6A2B0C91C66}"/>
          </ac:spMkLst>
        </pc:spChg>
        <pc:spChg chg="add del mod">
          <ac:chgData name="Max Warstrand (elev)" userId="71d0bc7b-9523-4438-9152-842a4d69f2ce" providerId="ADAL" clId="{F1BE9A43-AEDA-465E-A2CF-99EDB9434F1F}" dt="2023-09-28T06:44:18.501" v="197" actId="478"/>
          <ac:spMkLst>
            <pc:docMk/>
            <pc:sldMk cId="3612235456" sldId="258"/>
            <ac:spMk id="3" creationId="{AD2257DB-CD14-9456-8827-66984B7B9EBD}"/>
          </ac:spMkLst>
        </pc:spChg>
        <pc:spChg chg="del mod">
          <ac:chgData name="Max Warstrand (elev)" userId="71d0bc7b-9523-4438-9152-842a4d69f2ce" providerId="ADAL" clId="{F1BE9A43-AEDA-465E-A2CF-99EDB9434F1F}" dt="2023-09-21T06:54:57.119" v="76"/>
          <ac:spMkLst>
            <pc:docMk/>
            <pc:sldMk cId="3612235456" sldId="258"/>
            <ac:spMk id="3" creationId="{EE6574DA-1CA2-C4F9-4A19-E8B0875F6575}"/>
          </ac:spMkLst>
        </pc:spChg>
        <pc:spChg chg="add mod">
          <ac:chgData name="Max Warstrand (elev)" userId="71d0bc7b-9523-4438-9152-842a4d69f2ce" providerId="ADAL" clId="{F1BE9A43-AEDA-465E-A2CF-99EDB9434F1F}" dt="2023-09-27T15:14:32.225" v="111" actId="255"/>
          <ac:spMkLst>
            <pc:docMk/>
            <pc:sldMk cId="3612235456" sldId="258"/>
            <ac:spMk id="4" creationId="{1F160833-E6FD-E89F-E253-B3B79CA5C34D}"/>
          </ac:spMkLst>
        </pc:spChg>
        <pc:spChg chg="add del mod">
          <ac:chgData name="Max Warstrand (elev)" userId="71d0bc7b-9523-4438-9152-842a4d69f2ce" providerId="ADAL" clId="{F1BE9A43-AEDA-465E-A2CF-99EDB9434F1F}" dt="2023-09-21T06:51:53.599" v="69" actId="478"/>
          <ac:spMkLst>
            <pc:docMk/>
            <pc:sldMk cId="3612235456" sldId="258"/>
            <ac:spMk id="6" creationId="{6F67998B-3286-7725-E632-B75BE1805643}"/>
          </ac:spMkLst>
        </pc:spChg>
        <pc:spChg chg="add mod">
          <ac:chgData name="Max Warstrand (elev)" userId="71d0bc7b-9523-4438-9152-842a4d69f2ce" providerId="ADAL" clId="{F1BE9A43-AEDA-465E-A2CF-99EDB9434F1F}" dt="2023-09-28T06:38:28.842" v="152" actId="20577"/>
          <ac:spMkLst>
            <pc:docMk/>
            <pc:sldMk cId="3612235456" sldId="258"/>
            <ac:spMk id="8" creationId="{D0E3AA98-9592-5E84-8AAB-988FED126B87}"/>
          </ac:spMkLst>
        </pc:spChg>
        <pc:spChg chg="add del mod">
          <ac:chgData name="Max Warstrand (elev)" userId="71d0bc7b-9523-4438-9152-842a4d69f2ce" providerId="ADAL" clId="{F1BE9A43-AEDA-465E-A2CF-99EDB9434F1F}" dt="2023-09-28T06:38:39.916" v="155" actId="478"/>
          <ac:spMkLst>
            <pc:docMk/>
            <pc:sldMk cId="3612235456" sldId="258"/>
            <ac:spMk id="9" creationId="{E4406FFF-DA3D-AC2A-D4FE-9359B6E79606}"/>
          </ac:spMkLst>
        </pc:spChg>
        <pc:picChg chg="add mod">
          <ac:chgData name="Max Warstrand (elev)" userId="71d0bc7b-9523-4438-9152-842a4d69f2ce" providerId="ADAL" clId="{F1BE9A43-AEDA-465E-A2CF-99EDB9434F1F}" dt="2023-09-21T06:55:57.491" v="84" actId="1076"/>
          <ac:picMkLst>
            <pc:docMk/>
            <pc:sldMk cId="3612235456" sldId="258"/>
            <ac:picMk id="1026" creationId="{205B5119-F896-DAA1-1B1C-2D77247B3089}"/>
          </ac:picMkLst>
        </pc:picChg>
      </pc:sldChg>
      <pc:sldChg chg="modSp mod">
        <pc:chgData name="Max Warstrand (elev)" userId="71d0bc7b-9523-4438-9152-842a4d69f2ce" providerId="ADAL" clId="{F1BE9A43-AEDA-465E-A2CF-99EDB9434F1F}" dt="2023-09-28T07:01:53.827" v="431" actId="1076"/>
        <pc:sldMkLst>
          <pc:docMk/>
          <pc:sldMk cId="2721508857" sldId="259"/>
        </pc:sldMkLst>
        <pc:spChg chg="mod">
          <ac:chgData name="Max Warstrand (elev)" userId="71d0bc7b-9523-4438-9152-842a4d69f2ce" providerId="ADAL" clId="{F1BE9A43-AEDA-465E-A2CF-99EDB9434F1F}" dt="2023-09-28T07:01:53.827" v="431" actId="1076"/>
          <ac:spMkLst>
            <pc:docMk/>
            <pc:sldMk cId="2721508857" sldId="259"/>
            <ac:spMk id="3" creationId="{EE6574DA-1CA2-C4F9-4A19-E8B0875F6575}"/>
          </ac:spMkLst>
        </pc:spChg>
      </pc:sldChg>
      <pc:sldChg chg="addSp delSp modSp add del mod setBg">
        <pc:chgData name="Max Warstrand (elev)" userId="71d0bc7b-9523-4438-9152-842a4d69f2ce" providerId="ADAL" clId="{F1BE9A43-AEDA-465E-A2CF-99EDB9434F1F}" dt="2023-09-28T06:54:19.025" v="413" actId="47"/>
        <pc:sldMkLst>
          <pc:docMk/>
          <pc:sldMk cId="3587500304" sldId="260"/>
        </pc:sldMkLst>
        <pc:spChg chg="del mod">
          <ac:chgData name="Max Warstrand (elev)" userId="71d0bc7b-9523-4438-9152-842a4d69f2ce" providerId="ADAL" clId="{F1BE9A43-AEDA-465E-A2CF-99EDB9434F1F}" dt="2023-09-28T06:45:56.221" v="228" actId="478"/>
          <ac:spMkLst>
            <pc:docMk/>
            <pc:sldMk cId="3587500304" sldId="260"/>
            <ac:spMk id="2" creationId="{6E3A27F9-2528-4E1F-0120-A6A2B0C91C66}"/>
          </ac:spMkLst>
        </pc:spChg>
        <pc:spChg chg="add del mod">
          <ac:chgData name="Max Warstrand (elev)" userId="71d0bc7b-9523-4438-9152-842a4d69f2ce" providerId="ADAL" clId="{F1BE9A43-AEDA-465E-A2CF-99EDB9434F1F}" dt="2023-09-28T06:47:39.740" v="291" actId="478"/>
          <ac:spMkLst>
            <pc:docMk/>
            <pc:sldMk cId="3587500304" sldId="260"/>
            <ac:spMk id="3" creationId="{EAE4FF3C-B5D9-A852-8629-36B59F449796}"/>
          </ac:spMkLst>
        </pc:spChg>
        <pc:spChg chg="add mod">
          <ac:chgData name="Max Warstrand (elev)" userId="71d0bc7b-9523-4438-9152-842a4d69f2ce" providerId="ADAL" clId="{F1BE9A43-AEDA-465E-A2CF-99EDB9434F1F}" dt="2023-09-28T06:47:51.726" v="296" actId="20577"/>
          <ac:spMkLst>
            <pc:docMk/>
            <pc:sldMk cId="3587500304" sldId="260"/>
            <ac:spMk id="5" creationId="{D06D4197-D599-931F-8D5A-5FEE6FBB9F11}"/>
          </ac:spMkLst>
        </pc:spChg>
        <pc:spChg chg="mod">
          <ac:chgData name="Max Warstrand (elev)" userId="71d0bc7b-9523-4438-9152-842a4d69f2ce" providerId="ADAL" clId="{F1BE9A43-AEDA-465E-A2CF-99EDB9434F1F}" dt="2023-09-28T06:49:24.474" v="306" actId="255"/>
          <ac:spMkLst>
            <pc:docMk/>
            <pc:sldMk cId="3587500304" sldId="260"/>
            <ac:spMk id="8" creationId="{D0E3AA98-9592-5E84-8AAB-988FED126B87}"/>
          </ac:spMkLst>
        </pc:spChg>
      </pc:sldChg>
      <pc:sldChg chg="addSp delSp modSp add mod ord setBg modNotesTx">
        <pc:chgData name="Max Warstrand (elev)" userId="71d0bc7b-9523-4438-9152-842a4d69f2ce" providerId="ADAL" clId="{F1BE9A43-AEDA-465E-A2CF-99EDB9434F1F}" dt="2023-10-02T12:27:53.234" v="675" actId="1076"/>
        <pc:sldMkLst>
          <pc:docMk/>
          <pc:sldMk cId="3378340792" sldId="261"/>
        </pc:sldMkLst>
        <pc:spChg chg="add del">
          <ac:chgData name="Max Warstrand (elev)" userId="71d0bc7b-9523-4438-9152-842a4d69f2ce" providerId="ADAL" clId="{F1BE9A43-AEDA-465E-A2CF-99EDB9434F1F}" dt="2023-09-28T07:29:28.072" v="450" actId="478"/>
          <ac:spMkLst>
            <pc:docMk/>
            <pc:sldMk cId="3378340792" sldId="261"/>
            <ac:spMk id="2" creationId="{21F62A7A-31A3-EBB4-4522-B156DD4E171A}"/>
          </ac:spMkLst>
        </pc:spChg>
        <pc:spChg chg="add del mod">
          <ac:chgData name="Max Warstrand (elev)" userId="71d0bc7b-9523-4438-9152-842a4d69f2ce" providerId="ADAL" clId="{F1BE9A43-AEDA-465E-A2CF-99EDB9434F1F}" dt="2023-10-02T12:24:58.495" v="606" actId="478"/>
          <ac:spMkLst>
            <pc:docMk/>
            <pc:sldMk cId="3378340792" sldId="261"/>
            <ac:spMk id="2" creationId="{652A889E-8133-8546-6E28-75B85BF5D5E5}"/>
          </ac:spMkLst>
        </pc:spChg>
        <pc:spChg chg="del mod">
          <ac:chgData name="Max Warstrand (elev)" userId="71d0bc7b-9523-4438-9152-842a4d69f2ce" providerId="ADAL" clId="{F1BE9A43-AEDA-465E-A2CF-99EDB9434F1F}" dt="2023-09-28T06:49:30.225" v="308" actId="478"/>
          <ac:spMkLst>
            <pc:docMk/>
            <pc:sldMk cId="3378340792" sldId="261"/>
            <ac:spMk id="2" creationId="{6E3A27F9-2528-4E1F-0120-A6A2B0C91C66}"/>
          </ac:spMkLst>
        </pc:spChg>
        <pc:spChg chg="mod">
          <ac:chgData name="Max Warstrand (elev)" userId="71d0bc7b-9523-4438-9152-842a4d69f2ce" providerId="ADAL" clId="{F1BE9A43-AEDA-465E-A2CF-99EDB9434F1F}" dt="2023-09-28T07:00:26.355" v="425" actId="1076"/>
          <ac:spMkLst>
            <pc:docMk/>
            <pc:sldMk cId="3378340792" sldId="261"/>
            <ac:spMk id="4" creationId="{1F160833-E6FD-E89F-E253-B3B79CA5C34D}"/>
          </ac:spMkLst>
        </pc:spChg>
        <pc:spChg chg="add mod">
          <ac:chgData name="Max Warstrand (elev)" userId="71d0bc7b-9523-4438-9152-842a4d69f2ce" providerId="ADAL" clId="{F1BE9A43-AEDA-465E-A2CF-99EDB9434F1F}" dt="2023-10-02T12:27:53.234" v="675" actId="1076"/>
          <ac:spMkLst>
            <pc:docMk/>
            <pc:sldMk cId="3378340792" sldId="261"/>
            <ac:spMk id="6" creationId="{2F8DDD6E-957C-7EB7-E487-5BB431F9FCF9}"/>
          </ac:spMkLst>
        </pc:spChg>
        <pc:spChg chg="mod ord">
          <ac:chgData name="Max Warstrand (elev)" userId="71d0bc7b-9523-4438-9152-842a4d69f2ce" providerId="ADAL" clId="{F1BE9A43-AEDA-465E-A2CF-99EDB9434F1F}" dt="2023-10-01T12:07:06.893" v="496" actId="20577"/>
          <ac:spMkLst>
            <pc:docMk/>
            <pc:sldMk cId="3378340792" sldId="261"/>
            <ac:spMk id="8" creationId="{D0E3AA98-9592-5E84-8AAB-988FED126B87}"/>
          </ac:spMkLst>
        </pc:spChg>
        <pc:spChg chg="add del">
          <ac:chgData name="Max Warstrand (elev)" userId="71d0bc7b-9523-4438-9152-842a4d69f2ce" providerId="ADAL" clId="{F1BE9A43-AEDA-465E-A2CF-99EDB9434F1F}" dt="2023-09-28T07:00:12.204" v="423" actId="26606"/>
          <ac:spMkLst>
            <pc:docMk/>
            <pc:sldMk cId="3378340792" sldId="261"/>
            <ac:spMk id="1031" creationId="{38468727-63BE-4191-B4A6-C30C82C0E986}"/>
          </ac:spMkLst>
        </pc:spChg>
        <pc:spChg chg="add del">
          <ac:chgData name="Max Warstrand (elev)" userId="71d0bc7b-9523-4438-9152-842a4d69f2ce" providerId="ADAL" clId="{F1BE9A43-AEDA-465E-A2CF-99EDB9434F1F}" dt="2023-09-28T07:00:12.204" v="423" actId="26606"/>
          <ac:spMkLst>
            <pc:docMk/>
            <pc:sldMk cId="3378340792" sldId="261"/>
            <ac:spMk id="1033" creationId="{9D355BB6-1BB8-4828-B246-CFB31742D7B8}"/>
          </ac:spMkLst>
        </pc:spChg>
        <pc:spChg chg="add del">
          <ac:chgData name="Max Warstrand (elev)" userId="71d0bc7b-9523-4438-9152-842a4d69f2ce" providerId="ADAL" clId="{F1BE9A43-AEDA-465E-A2CF-99EDB9434F1F}" dt="2023-09-28T07:00:12.204" v="423" actId="26606"/>
          <ac:spMkLst>
            <pc:docMk/>
            <pc:sldMk cId="3378340792" sldId="261"/>
            <ac:spMk id="1035" creationId="{CA52A9B9-B2B3-46F0-9D53-0EFF9905BF8F}"/>
          </ac:spMkLst>
        </pc:spChg>
        <pc:spChg chg="add">
          <ac:chgData name="Max Warstrand (elev)" userId="71d0bc7b-9523-4438-9152-842a4d69f2ce" providerId="ADAL" clId="{F1BE9A43-AEDA-465E-A2CF-99EDB9434F1F}" dt="2023-09-28T07:00:12.204" v="423" actId="26606"/>
          <ac:spMkLst>
            <pc:docMk/>
            <pc:sldMk cId="3378340792" sldId="261"/>
            <ac:spMk id="1040" creationId="{21AC6A30-4F22-4C0F-B278-19C5B8A80C55}"/>
          </ac:spMkLst>
        </pc:spChg>
        <pc:spChg chg="add">
          <ac:chgData name="Max Warstrand (elev)" userId="71d0bc7b-9523-4438-9152-842a4d69f2ce" providerId="ADAL" clId="{F1BE9A43-AEDA-465E-A2CF-99EDB9434F1F}" dt="2023-09-28T07:00:12.204" v="423" actId="26606"/>
          <ac:spMkLst>
            <pc:docMk/>
            <pc:sldMk cId="3378340792" sldId="261"/>
            <ac:spMk id="1042" creationId="{BB4335AD-65B1-44E4-90AF-264024FE4BD2}"/>
          </ac:spMkLst>
        </pc:spChg>
        <pc:picChg chg="add mod">
          <ac:chgData name="Max Warstrand (elev)" userId="71d0bc7b-9523-4438-9152-842a4d69f2ce" providerId="ADAL" clId="{F1BE9A43-AEDA-465E-A2CF-99EDB9434F1F}" dt="2023-09-28T07:00:12.204" v="423" actId="26606"/>
          <ac:picMkLst>
            <pc:docMk/>
            <pc:sldMk cId="3378340792" sldId="261"/>
            <ac:picMk id="3" creationId="{40ECABA1-2DBE-2867-207E-D7212FADB540}"/>
          </ac:picMkLst>
        </pc:picChg>
        <pc:picChg chg="mod ord">
          <ac:chgData name="Max Warstrand (elev)" userId="71d0bc7b-9523-4438-9152-842a4d69f2ce" providerId="ADAL" clId="{F1BE9A43-AEDA-465E-A2CF-99EDB9434F1F}" dt="2023-10-02T07:56:03.971" v="553" actId="14100"/>
          <ac:picMkLst>
            <pc:docMk/>
            <pc:sldMk cId="3378340792" sldId="261"/>
            <ac:picMk id="1026" creationId="{205B5119-F896-DAA1-1B1C-2D77247B3089}"/>
          </ac:picMkLst>
        </pc:picChg>
      </pc:sldChg>
    </pc:docChg>
  </pc:docChgLst>
  <pc:docChgLst>
    <pc:chgData name="Joakim Hertzberg (elev)" userId="5b4b4fba-6046-46db-9c28-58ac3de7e1c2" providerId="ADAL" clId="{C2BBC4BF-074B-42EA-875E-4D18B883AC17}"/>
    <pc:docChg chg="undo custSel addSld delSld modSld sldOrd modMainMaster">
      <pc:chgData name="Joakim Hertzberg (elev)" userId="5b4b4fba-6046-46db-9c28-58ac3de7e1c2" providerId="ADAL" clId="{C2BBC4BF-074B-42EA-875E-4D18B883AC17}" dt="2023-10-02T13:24:21.430" v="2682" actId="208"/>
      <pc:docMkLst>
        <pc:docMk/>
      </pc:docMkLst>
      <pc:sldChg chg="addSp delSp modSp mod modTransition setBg delDesignElem">
        <pc:chgData name="Joakim Hertzberg (elev)" userId="5b4b4fba-6046-46db-9c28-58ac3de7e1c2" providerId="ADAL" clId="{C2BBC4BF-074B-42EA-875E-4D18B883AC17}" dt="2023-09-28T07:30:26.030" v="2195"/>
        <pc:sldMkLst>
          <pc:docMk/>
          <pc:sldMk cId="689500404" sldId="256"/>
        </pc:sldMkLst>
        <pc:spChg chg="add del mod">
          <ac:chgData name="Joakim Hertzberg (elev)" userId="5b4b4fba-6046-46db-9c28-58ac3de7e1c2" providerId="ADAL" clId="{C2BBC4BF-074B-42EA-875E-4D18B883AC17}" dt="2023-09-21T07:32:57.738" v="1338"/>
          <ac:spMkLst>
            <pc:docMk/>
            <pc:sldMk cId="689500404" sldId="256"/>
            <ac:spMk id="2" creationId="{0E385AB0-86BF-B43A-4ADC-C321FA8C6702}"/>
          </ac:spMkLst>
        </pc:spChg>
        <pc:spChg chg="add del mod ord">
          <ac:chgData name="Joakim Hertzberg (elev)" userId="5b4b4fba-6046-46db-9c28-58ac3de7e1c2" providerId="ADAL" clId="{C2BBC4BF-074B-42EA-875E-4D18B883AC17}" dt="2023-09-18T14:56:32.216" v="84" actId="478"/>
          <ac:spMkLst>
            <pc:docMk/>
            <pc:sldMk cId="689500404" sldId="256"/>
            <ac:spMk id="2" creationId="{5A46E75A-C4CA-940A-8246-940CAB3826A2}"/>
          </ac:spMkLst>
        </pc:spChg>
        <pc:spChg chg="add del mod">
          <ac:chgData name="Joakim Hertzberg (elev)" userId="5b4b4fba-6046-46db-9c28-58ac3de7e1c2" providerId="ADAL" clId="{C2BBC4BF-074B-42EA-875E-4D18B883AC17}" dt="2023-09-21T07:32:57.738" v="1338"/>
          <ac:spMkLst>
            <pc:docMk/>
            <pc:sldMk cId="689500404" sldId="256"/>
            <ac:spMk id="3" creationId="{81420BA8-5810-CE5C-F095-55CBA019A870}"/>
          </ac:spMkLst>
        </pc:spChg>
        <pc:spChg chg="del">
          <ac:chgData name="Joakim Hertzberg (elev)" userId="5b4b4fba-6046-46db-9c28-58ac3de7e1c2" providerId="ADAL" clId="{C2BBC4BF-074B-42EA-875E-4D18B883AC17}" dt="2023-09-18T14:48:34.387" v="19" actId="478"/>
          <ac:spMkLst>
            <pc:docMk/>
            <pc:sldMk cId="689500404" sldId="256"/>
            <ac:spMk id="3" creationId="{B123DE50-28B5-9929-4D1D-1B9887893BED}"/>
          </ac:spMkLst>
        </pc:spChg>
        <pc:spChg chg="add del mod">
          <ac:chgData name="Joakim Hertzberg (elev)" userId="5b4b4fba-6046-46db-9c28-58ac3de7e1c2" providerId="ADAL" clId="{C2BBC4BF-074B-42EA-875E-4D18B883AC17}" dt="2023-09-21T07:32:57.738" v="1338"/>
          <ac:spMkLst>
            <pc:docMk/>
            <pc:sldMk cId="689500404" sldId="256"/>
            <ac:spMk id="4" creationId="{63538704-22A0-A609-AF36-D7F4F2099CE0}"/>
          </ac:spMkLst>
        </pc:spChg>
        <pc:spChg chg="mod">
          <ac:chgData name="Joakim Hertzberg (elev)" userId="5b4b4fba-6046-46db-9c28-58ac3de7e1c2" providerId="ADAL" clId="{C2BBC4BF-074B-42EA-875E-4D18B883AC17}" dt="2023-09-21T07:29:52.024" v="1288"/>
          <ac:spMkLst>
            <pc:docMk/>
            <pc:sldMk cId="689500404" sldId="256"/>
            <ac:spMk id="5" creationId="{8747755B-15B4-43A1-89BB-BDBFE7CC80A5}"/>
          </ac:spMkLst>
        </pc:spChg>
        <pc:spChg chg="mod">
          <ac:chgData name="Joakim Hertzberg (elev)" userId="5b4b4fba-6046-46db-9c28-58ac3de7e1c2" providerId="ADAL" clId="{C2BBC4BF-074B-42EA-875E-4D18B883AC17}" dt="2023-09-21T07:30:58.955" v="1293"/>
          <ac:spMkLst>
            <pc:docMk/>
            <pc:sldMk cId="689500404" sldId="256"/>
            <ac:spMk id="6" creationId="{60CF7481-5CA9-9BCA-E660-F8DAB223F252}"/>
          </ac:spMkLst>
        </pc:spChg>
        <pc:spChg chg="mod">
          <ac:chgData name="Joakim Hertzberg (elev)" userId="5b4b4fba-6046-46db-9c28-58ac3de7e1c2" providerId="ADAL" clId="{C2BBC4BF-074B-42EA-875E-4D18B883AC17}" dt="2023-09-21T07:32:12.532" v="1324"/>
          <ac:spMkLst>
            <pc:docMk/>
            <pc:sldMk cId="689500404" sldId="256"/>
            <ac:spMk id="7" creationId="{B8EB4730-B1EF-EB66-8F1F-EF7EA77F1E40}"/>
          </ac:spMkLst>
        </pc:spChg>
        <pc:spChg chg="add del mod">
          <ac:chgData name="Joakim Hertzberg (elev)" userId="5b4b4fba-6046-46db-9c28-58ac3de7e1c2" providerId="ADAL" clId="{C2BBC4BF-074B-42EA-875E-4D18B883AC17}" dt="2023-09-18T14:50:20.592" v="36" actId="478"/>
          <ac:spMkLst>
            <pc:docMk/>
            <pc:sldMk cId="689500404" sldId="256"/>
            <ac:spMk id="7" creationId="{F55E232E-CF29-A1BA-59D9-A7355A1E996E}"/>
          </ac:spMkLst>
        </pc:spChg>
        <pc:spChg chg="add del mod">
          <ac:chgData name="Joakim Hertzberg (elev)" userId="5b4b4fba-6046-46db-9c28-58ac3de7e1c2" providerId="ADAL" clId="{C2BBC4BF-074B-42EA-875E-4D18B883AC17}" dt="2023-09-21T07:32:46.934" v="1337" actId="478"/>
          <ac:spMkLst>
            <pc:docMk/>
            <pc:sldMk cId="689500404" sldId="256"/>
            <ac:spMk id="8" creationId="{AC5BF8C6-9467-C775-D149-27CEB0653D32}"/>
          </ac:spMkLst>
        </pc:spChg>
        <pc:spChg chg="add del mod">
          <ac:chgData name="Joakim Hertzberg (elev)" userId="5b4b4fba-6046-46db-9c28-58ac3de7e1c2" providerId="ADAL" clId="{C2BBC4BF-074B-42EA-875E-4D18B883AC17}" dt="2023-09-18T14:51:54.088" v="51" actId="478"/>
          <ac:spMkLst>
            <pc:docMk/>
            <pc:sldMk cId="689500404" sldId="256"/>
            <ac:spMk id="9" creationId="{74A714A1-0C73-DF3F-EA26-D6885989B9C4}"/>
          </ac:spMkLst>
        </pc:spChg>
        <pc:spChg chg="add del mod">
          <ac:chgData name="Joakim Hertzberg (elev)" userId="5b4b4fba-6046-46db-9c28-58ac3de7e1c2" providerId="ADAL" clId="{C2BBC4BF-074B-42EA-875E-4D18B883AC17}" dt="2023-09-21T07:32:44.592" v="1336" actId="478"/>
          <ac:spMkLst>
            <pc:docMk/>
            <pc:sldMk cId="689500404" sldId="256"/>
            <ac:spMk id="9" creationId="{76C16F4E-4529-247D-120E-67C05688841C}"/>
          </ac:spMkLst>
        </pc:spChg>
        <pc:spChg chg="add del mod ord">
          <ac:chgData name="Joakim Hertzberg (elev)" userId="5b4b4fba-6046-46db-9c28-58ac3de7e1c2" providerId="ADAL" clId="{C2BBC4BF-074B-42EA-875E-4D18B883AC17}" dt="2023-09-18T14:56:20.769" v="80" actId="478"/>
          <ac:spMkLst>
            <pc:docMk/>
            <pc:sldMk cId="689500404" sldId="256"/>
            <ac:spMk id="10" creationId="{8BDA3239-7C6D-2BD3-E600-131A474A0253}"/>
          </ac:spMkLst>
        </pc:spChg>
        <pc:spChg chg="mod">
          <ac:chgData name="Joakim Hertzberg (elev)" userId="5b4b4fba-6046-46db-9c28-58ac3de7e1c2" providerId="ADAL" clId="{C2BBC4BF-074B-42EA-875E-4D18B883AC17}" dt="2023-09-21T07:32:32.998" v="1333"/>
          <ac:spMkLst>
            <pc:docMk/>
            <pc:sldMk cId="689500404" sldId="256"/>
            <ac:spMk id="10" creationId="{FA742603-9824-50C6-718F-C7C174E529AD}"/>
          </ac:spMkLst>
        </pc:spChg>
        <pc:spChg chg="mod">
          <ac:chgData name="Joakim Hertzberg (elev)" userId="5b4b4fba-6046-46db-9c28-58ac3de7e1c2" providerId="ADAL" clId="{C2BBC4BF-074B-42EA-875E-4D18B883AC17}" dt="2023-09-18T14:55:40.180" v="77"/>
          <ac:spMkLst>
            <pc:docMk/>
            <pc:sldMk cId="689500404" sldId="256"/>
            <ac:spMk id="11" creationId="{6F6564B0-847E-088D-4F94-7A404091BE65}"/>
          </ac:spMkLst>
        </pc:spChg>
        <pc:spChg chg="mod">
          <ac:chgData name="Joakim Hertzberg (elev)" userId="5b4b4fba-6046-46db-9c28-58ac3de7e1c2" providerId="ADAL" clId="{C2BBC4BF-074B-42EA-875E-4D18B883AC17}" dt="2023-09-21T07:35:52.576" v="1569" actId="1038"/>
          <ac:spMkLst>
            <pc:docMk/>
            <pc:sldMk cId="689500404" sldId="256"/>
            <ac:spMk id="11" creationId="{C4823157-8294-CB1B-F819-1492EEE14630}"/>
          </ac:spMkLst>
        </pc:spChg>
        <pc:spChg chg="add del mod">
          <ac:chgData name="Joakim Hertzberg (elev)" userId="5b4b4fba-6046-46db-9c28-58ac3de7e1c2" providerId="ADAL" clId="{C2BBC4BF-074B-42EA-875E-4D18B883AC17}" dt="2023-09-18T14:59:47.976" v="124"/>
          <ac:spMkLst>
            <pc:docMk/>
            <pc:sldMk cId="689500404" sldId="256"/>
            <ac:spMk id="12" creationId="{3706E3B5-3915-CCCB-9832-B0F095EAB97A}"/>
          </ac:spMkLst>
        </pc:spChg>
        <pc:spChg chg="add del mod">
          <ac:chgData name="Joakim Hertzberg (elev)" userId="5b4b4fba-6046-46db-9c28-58ac3de7e1c2" providerId="ADAL" clId="{C2BBC4BF-074B-42EA-875E-4D18B883AC17}" dt="2023-09-18T14:59:47.976" v="124"/>
          <ac:spMkLst>
            <pc:docMk/>
            <pc:sldMk cId="689500404" sldId="256"/>
            <ac:spMk id="13" creationId="{954A7611-E574-5A5D-EB30-FCD21A6A4A8F}"/>
          </ac:spMkLst>
        </pc:spChg>
        <pc:spChg chg="add del mod ord">
          <ac:chgData name="Joakim Hertzberg (elev)" userId="5b4b4fba-6046-46db-9c28-58ac3de7e1c2" providerId="ADAL" clId="{C2BBC4BF-074B-42EA-875E-4D18B883AC17}" dt="2023-09-19T09:21:22.357" v="489"/>
          <ac:spMkLst>
            <pc:docMk/>
            <pc:sldMk cId="689500404" sldId="256"/>
            <ac:spMk id="14" creationId="{41A269DD-E630-9B1E-48FA-9706E93CE2FC}"/>
          </ac:spMkLst>
        </pc:spChg>
        <pc:spChg chg="add del mod">
          <ac:chgData name="Joakim Hertzberg (elev)" userId="5b4b4fba-6046-46db-9c28-58ac3de7e1c2" providerId="ADAL" clId="{C2BBC4BF-074B-42EA-875E-4D18B883AC17}" dt="2023-09-19T09:21:22.357" v="489"/>
          <ac:spMkLst>
            <pc:docMk/>
            <pc:sldMk cId="689500404" sldId="256"/>
            <ac:spMk id="17" creationId="{9B5E6214-1A24-A726-FEA0-28B95191BCCF}"/>
          </ac:spMkLst>
        </pc:spChg>
        <pc:spChg chg="mod">
          <ac:chgData name="Joakim Hertzberg (elev)" userId="5b4b4fba-6046-46db-9c28-58ac3de7e1c2" providerId="ADAL" clId="{C2BBC4BF-074B-42EA-875E-4D18B883AC17}" dt="2023-09-19T09:09:36.249" v="470"/>
          <ac:spMkLst>
            <pc:docMk/>
            <pc:sldMk cId="689500404" sldId="256"/>
            <ac:spMk id="18" creationId="{DC816184-F1A4-280E-7B1B-44CC889B45CE}"/>
          </ac:spMkLst>
        </pc:spChg>
        <pc:spChg chg="add mod">
          <ac:chgData name="Joakim Hertzberg (elev)" userId="5b4b4fba-6046-46db-9c28-58ac3de7e1c2" providerId="ADAL" clId="{C2BBC4BF-074B-42EA-875E-4D18B883AC17}" dt="2023-09-19T09:09:42.388" v="476" actId="571"/>
          <ac:spMkLst>
            <pc:docMk/>
            <pc:sldMk cId="689500404" sldId="256"/>
            <ac:spMk id="19" creationId="{7E192680-81EB-8A54-1433-4D33FDD7FBB5}"/>
          </ac:spMkLst>
        </pc:spChg>
        <pc:spChg chg="add mod">
          <ac:chgData name="Joakim Hertzberg (elev)" userId="5b4b4fba-6046-46db-9c28-58ac3de7e1c2" providerId="ADAL" clId="{C2BBC4BF-074B-42EA-875E-4D18B883AC17}" dt="2023-09-19T09:09:42.388" v="476" actId="571"/>
          <ac:spMkLst>
            <pc:docMk/>
            <pc:sldMk cId="689500404" sldId="256"/>
            <ac:spMk id="20" creationId="{A42A0E6A-80CB-2287-96DF-1E579D7AB83E}"/>
          </ac:spMkLst>
        </pc:spChg>
        <pc:spChg chg="add del">
          <ac:chgData name="Joakim Hertzberg (elev)" userId="5b4b4fba-6046-46db-9c28-58ac3de7e1c2" providerId="ADAL" clId="{C2BBC4BF-074B-42EA-875E-4D18B883AC17}" dt="2023-09-19T06:28:04.256" v="208"/>
          <ac:spMkLst>
            <pc:docMk/>
            <pc:sldMk cId="689500404" sldId="256"/>
            <ac:spMk id="21" creationId="{42A4FC2C-047E-45A5-965D-8E1E3BF09BC6}"/>
          </ac:spMkLst>
        </pc:spChg>
        <pc:spChg chg="mod">
          <ac:chgData name="Joakim Hertzberg (elev)" userId="5b4b4fba-6046-46db-9c28-58ac3de7e1c2" providerId="ADAL" clId="{C2BBC4BF-074B-42EA-875E-4D18B883AC17}" dt="2023-09-19T09:20:58.673" v="484"/>
          <ac:spMkLst>
            <pc:docMk/>
            <pc:sldMk cId="689500404" sldId="256"/>
            <ac:spMk id="22" creationId="{EA86BA28-85E0-2BDB-4027-3CD5DC5F1491}"/>
          </ac:spMkLst>
        </pc:spChg>
        <pc:spChg chg="add del mod">
          <ac:chgData name="Joakim Hertzberg (elev)" userId="5b4b4fba-6046-46db-9c28-58ac3de7e1c2" providerId="ADAL" clId="{C2BBC4BF-074B-42EA-875E-4D18B883AC17}" dt="2023-09-19T09:20:55.949" v="481" actId="767"/>
          <ac:spMkLst>
            <pc:docMk/>
            <pc:sldMk cId="689500404" sldId="256"/>
            <ac:spMk id="23" creationId="{4E7BD745-A7D2-C128-9F6E-6ED0E763B1D4}"/>
          </ac:spMkLst>
        </pc:spChg>
        <pc:spChg chg="del mod">
          <ac:chgData name="Joakim Hertzberg (elev)" userId="5b4b4fba-6046-46db-9c28-58ac3de7e1c2" providerId="ADAL" clId="{C2BBC4BF-074B-42EA-875E-4D18B883AC17}" dt="2023-09-21T07:28:01.656" v="1219" actId="478"/>
          <ac:spMkLst>
            <pc:docMk/>
            <pc:sldMk cId="689500404" sldId="256"/>
            <ac:spMk id="24" creationId="{EE48B3FF-DE98-A154-E15D-47462B952668}"/>
          </ac:spMkLst>
        </pc:spChg>
        <pc:picChg chg="add del mod">
          <ac:chgData name="Joakim Hertzberg (elev)" userId="5b4b4fba-6046-46db-9c28-58ac3de7e1c2" providerId="ADAL" clId="{C2BBC4BF-074B-42EA-875E-4D18B883AC17}" dt="2023-09-18T14:50:22.073" v="37" actId="478"/>
          <ac:picMkLst>
            <pc:docMk/>
            <pc:sldMk cId="689500404" sldId="256"/>
            <ac:picMk id="5" creationId="{D3BC345F-DD05-2647-2676-0138809C5A96}"/>
          </ac:picMkLst>
        </pc:picChg>
        <pc:picChg chg="add del mod ord modCrop">
          <ac:chgData name="Joakim Hertzberg (elev)" userId="5b4b4fba-6046-46db-9c28-58ac3de7e1c2" providerId="ADAL" clId="{C2BBC4BF-074B-42EA-875E-4D18B883AC17}" dt="2023-09-18T14:51:33.193" v="50" actId="478"/>
          <ac:picMkLst>
            <pc:docMk/>
            <pc:sldMk cId="689500404" sldId="256"/>
            <ac:picMk id="6" creationId="{C68D50AF-5ED1-E3AE-69BC-9E535BC711A1}"/>
          </ac:picMkLst>
        </pc:picChg>
        <pc:picChg chg="add del mod ord">
          <ac:chgData name="Joakim Hertzberg (elev)" userId="5b4b4fba-6046-46db-9c28-58ac3de7e1c2" providerId="ADAL" clId="{C2BBC4BF-074B-42EA-875E-4D18B883AC17}" dt="2023-09-18T14:56:27.945" v="82" actId="478"/>
          <ac:picMkLst>
            <pc:docMk/>
            <pc:sldMk cId="689500404" sldId="256"/>
            <ac:picMk id="8" creationId="{BCDEEE21-DF40-E1B3-70FE-CD169860804A}"/>
          </ac:picMkLst>
        </pc:picChg>
        <pc:picChg chg="add mod">
          <ac:chgData name="Joakim Hertzberg (elev)" userId="5b4b4fba-6046-46db-9c28-58ac3de7e1c2" providerId="ADAL" clId="{C2BBC4BF-074B-42EA-875E-4D18B883AC17}" dt="2023-09-21T07:35:46.044" v="1537" actId="1037"/>
          <ac:picMkLst>
            <pc:docMk/>
            <pc:sldMk cId="689500404" sldId="256"/>
            <ac:picMk id="16" creationId="{D2831E07-00A2-C145-E10B-7376716FC64D}"/>
          </ac:picMkLst>
        </pc:picChg>
      </pc:sldChg>
      <pc:sldChg chg="addSp delSp modSp new mod modTransition setBg modAnim delDesignElem">
        <pc:chgData name="Joakim Hertzberg (elev)" userId="5b4b4fba-6046-46db-9c28-58ac3de7e1c2" providerId="ADAL" clId="{C2BBC4BF-074B-42EA-875E-4D18B883AC17}" dt="2023-10-02T13:24:21.430" v="2682" actId="208"/>
        <pc:sldMkLst>
          <pc:docMk/>
          <pc:sldMk cId="3842819595" sldId="257"/>
        </pc:sldMkLst>
        <pc:spChg chg="del">
          <ac:chgData name="Joakim Hertzberg (elev)" userId="5b4b4fba-6046-46db-9c28-58ac3de7e1c2" providerId="ADAL" clId="{C2BBC4BF-074B-42EA-875E-4D18B883AC17}" dt="2023-09-19T06:26:58.215" v="166" actId="478"/>
          <ac:spMkLst>
            <pc:docMk/>
            <pc:sldMk cId="3842819595" sldId="257"/>
            <ac:spMk id="2" creationId="{C91FA343-1A39-3B91-FCAD-6FADBDF8E9E8}"/>
          </ac:spMkLst>
        </pc:spChg>
        <pc:spChg chg="add del mod">
          <ac:chgData name="Joakim Hertzberg (elev)" userId="5b4b4fba-6046-46db-9c28-58ac3de7e1c2" providerId="ADAL" clId="{C2BBC4BF-074B-42EA-875E-4D18B883AC17}" dt="2023-09-19T12:52:44.939" v="498"/>
          <ac:spMkLst>
            <pc:docMk/>
            <pc:sldMk cId="3842819595" sldId="257"/>
            <ac:spMk id="2" creationId="{CA182ABC-DB14-A2F4-57CC-8F6139AC92F2}"/>
          </ac:spMkLst>
        </pc:spChg>
        <pc:spChg chg="del">
          <ac:chgData name="Joakim Hertzberg (elev)" userId="5b4b4fba-6046-46db-9c28-58ac3de7e1c2" providerId="ADAL" clId="{C2BBC4BF-074B-42EA-875E-4D18B883AC17}" dt="2023-09-19T06:26:55.786" v="165" actId="478"/>
          <ac:spMkLst>
            <pc:docMk/>
            <pc:sldMk cId="3842819595" sldId="257"/>
            <ac:spMk id="3" creationId="{01D04BEB-F4D2-2C7D-3D55-58AA0B881CF4}"/>
          </ac:spMkLst>
        </pc:spChg>
        <pc:spChg chg="add del mod">
          <ac:chgData name="Joakim Hertzberg (elev)" userId="5b4b4fba-6046-46db-9c28-58ac3de7e1c2" providerId="ADAL" clId="{C2BBC4BF-074B-42EA-875E-4D18B883AC17}" dt="2023-09-19T12:53:10.386" v="512"/>
          <ac:spMkLst>
            <pc:docMk/>
            <pc:sldMk cId="3842819595" sldId="257"/>
            <ac:spMk id="3" creationId="{A8F4A0CA-FAF8-5052-7AB7-66C1E1244639}"/>
          </ac:spMkLst>
        </pc:spChg>
        <pc:spChg chg="add mod">
          <ac:chgData name="Joakim Hertzberg (elev)" userId="5b4b4fba-6046-46db-9c28-58ac3de7e1c2" providerId="ADAL" clId="{C2BBC4BF-074B-42EA-875E-4D18B883AC17}" dt="2023-09-28T07:12:26.121" v="2093" actId="1076"/>
          <ac:spMkLst>
            <pc:docMk/>
            <pc:sldMk cId="3842819595" sldId="257"/>
            <ac:spMk id="5" creationId="{34B8FF22-BE25-1EAF-ACFB-6F6835F93E48}"/>
          </ac:spMkLst>
        </pc:spChg>
        <pc:spChg chg="mod">
          <ac:chgData name="Joakim Hertzberg (elev)" userId="5b4b4fba-6046-46db-9c28-58ac3de7e1c2" providerId="ADAL" clId="{C2BBC4BF-074B-42EA-875E-4D18B883AC17}" dt="2023-10-02T13:24:21.430" v="2682" actId="208"/>
          <ac:spMkLst>
            <pc:docMk/>
            <pc:sldMk cId="3842819595" sldId="257"/>
            <ac:spMk id="7" creationId="{165D667E-6EEB-2BA6-1CC1-32026FB43347}"/>
          </ac:spMkLst>
        </pc:spChg>
        <pc:spChg chg="add">
          <ac:chgData name="Joakim Hertzberg (elev)" userId="5b4b4fba-6046-46db-9c28-58ac3de7e1c2" providerId="ADAL" clId="{C2BBC4BF-074B-42EA-875E-4D18B883AC17}" dt="2023-10-02T13:23:36.916" v="2676" actId="11529"/>
          <ac:spMkLst>
            <pc:docMk/>
            <pc:sldMk cId="3842819595" sldId="257"/>
            <ac:spMk id="8" creationId="{01714511-0D9F-5084-8024-D216EC054289}"/>
          </ac:spMkLst>
        </pc:spChg>
        <pc:spChg chg="add del">
          <ac:chgData name="Joakim Hertzberg (elev)" userId="5b4b4fba-6046-46db-9c28-58ac3de7e1c2" providerId="ADAL" clId="{C2BBC4BF-074B-42EA-875E-4D18B883AC17}" dt="2023-09-19T06:27:21.274" v="170" actId="26606"/>
          <ac:spMkLst>
            <pc:docMk/>
            <pc:sldMk cId="3842819595" sldId="257"/>
            <ac:spMk id="9" creationId="{38CB19FB-7C96-4FEC-9331-E826E4E36CE4}"/>
          </ac:spMkLst>
        </pc:spChg>
        <pc:spChg chg="add del">
          <ac:chgData name="Joakim Hertzberg (elev)" userId="5b4b4fba-6046-46db-9c28-58ac3de7e1c2" providerId="ADAL" clId="{C2BBC4BF-074B-42EA-875E-4D18B883AC17}" dt="2023-09-19T06:27:45.215" v="177" actId="26606"/>
          <ac:spMkLst>
            <pc:docMk/>
            <pc:sldMk cId="3842819595" sldId="257"/>
            <ac:spMk id="21" creationId="{C83A5C14-ED91-4CD1-809E-D29FF97C9AF5}"/>
          </ac:spMkLst>
        </pc:spChg>
        <pc:spChg chg="add del">
          <ac:chgData name="Joakim Hertzberg (elev)" userId="5b4b4fba-6046-46db-9c28-58ac3de7e1c2" providerId="ADAL" clId="{C2BBC4BF-074B-42EA-875E-4D18B883AC17}" dt="2023-09-19T06:27:45.215" v="177" actId="26606"/>
          <ac:spMkLst>
            <pc:docMk/>
            <pc:sldMk cId="3842819595" sldId="257"/>
            <ac:spMk id="23" creationId="{56065185-5C34-4F86-AA96-AA4D065B0EF4}"/>
          </ac:spMkLst>
        </pc:spChg>
        <pc:spChg chg="add del">
          <ac:chgData name="Joakim Hertzberg (elev)" userId="5b4b4fba-6046-46db-9c28-58ac3de7e1c2" providerId="ADAL" clId="{C2BBC4BF-074B-42EA-875E-4D18B883AC17}" dt="2023-09-19T06:27:45.195" v="176" actId="26606"/>
          <ac:spMkLst>
            <pc:docMk/>
            <pc:sldMk cId="3842819595" sldId="257"/>
            <ac:spMk id="28" creationId="{DE85DFFE-C3E0-4030-AE7F-A60F0A82AA42}"/>
          </ac:spMkLst>
        </pc:spChg>
        <pc:spChg chg="add del">
          <ac:chgData name="Joakim Hertzberg (elev)" userId="5b4b4fba-6046-46db-9c28-58ac3de7e1c2" providerId="ADAL" clId="{C2BBC4BF-074B-42EA-875E-4D18B883AC17}" dt="2023-09-19T06:28:04.256" v="208"/>
          <ac:spMkLst>
            <pc:docMk/>
            <pc:sldMk cId="3842819595" sldId="257"/>
            <ac:spMk id="30" creationId="{56065185-5C34-4F86-AA96-AA4D065B0EF4}"/>
          </ac:spMkLst>
        </pc:spChg>
        <pc:spChg chg="add del">
          <ac:chgData name="Joakim Hertzberg (elev)" userId="5b4b4fba-6046-46db-9c28-58ac3de7e1c2" providerId="ADAL" clId="{C2BBC4BF-074B-42EA-875E-4D18B883AC17}" dt="2023-09-19T06:28:04.256" v="208"/>
          <ac:spMkLst>
            <pc:docMk/>
            <pc:sldMk cId="3842819595" sldId="257"/>
            <ac:spMk id="31" creationId="{C83A5C14-ED91-4CD1-809E-D29FF97C9AF5}"/>
          </ac:spMkLst>
        </pc:spChg>
        <pc:grpChg chg="add del">
          <ac:chgData name="Joakim Hertzberg (elev)" userId="5b4b4fba-6046-46db-9c28-58ac3de7e1c2" providerId="ADAL" clId="{C2BBC4BF-074B-42EA-875E-4D18B883AC17}" dt="2023-09-19T06:27:21.274" v="170" actId="26606"/>
          <ac:grpSpMkLst>
            <pc:docMk/>
            <pc:sldMk cId="3842819595" sldId="257"/>
            <ac:grpSpMk id="11" creationId="{DF071BB7-867E-46A9-A7C2-3FCB28CB8FBD}"/>
          </ac:grpSpMkLst>
        </pc:grpChg>
        <pc:picChg chg="add mod">
          <ac:chgData name="Joakim Hertzberg (elev)" userId="5b4b4fba-6046-46db-9c28-58ac3de7e1c2" providerId="ADAL" clId="{C2BBC4BF-074B-42EA-875E-4D18B883AC17}" dt="2023-09-28T07:06:10.011" v="1998" actId="1076"/>
          <ac:picMkLst>
            <pc:docMk/>
            <pc:sldMk cId="3842819595" sldId="257"/>
            <ac:picMk id="2" creationId="{6780FAD4-358C-0F88-412D-4A612A2F1F35}"/>
          </ac:picMkLst>
        </pc:picChg>
        <pc:picChg chg="add del mod modCrop">
          <ac:chgData name="Joakim Hertzberg (elev)" userId="5b4b4fba-6046-46db-9c28-58ac3de7e1c2" providerId="ADAL" clId="{C2BBC4BF-074B-42EA-875E-4D18B883AC17}" dt="2023-09-28T07:36:28.385" v="2229" actId="1037"/>
          <ac:picMkLst>
            <pc:docMk/>
            <pc:sldMk cId="3842819595" sldId="257"/>
            <ac:picMk id="4" creationId="{74A2F68E-658F-60CA-4FD5-BA5A120FECB9}"/>
          </ac:picMkLst>
        </pc:picChg>
        <pc:picChg chg="add mod">
          <ac:chgData name="Joakim Hertzberg (elev)" userId="5b4b4fba-6046-46db-9c28-58ac3de7e1c2" providerId="ADAL" clId="{C2BBC4BF-074B-42EA-875E-4D18B883AC17}" dt="2023-09-28T07:06:56.010" v="2002" actId="14100"/>
          <ac:picMkLst>
            <pc:docMk/>
            <pc:sldMk cId="3842819595" sldId="257"/>
            <ac:picMk id="6" creationId="{1090111F-8218-E38D-F15D-7293C0A1D6D5}"/>
          </ac:picMkLst>
        </pc:picChg>
      </pc:sldChg>
      <pc:sldChg chg="modSp new mod modTransition setBg modAnim">
        <pc:chgData name="Joakim Hertzberg (elev)" userId="5b4b4fba-6046-46db-9c28-58ac3de7e1c2" providerId="ADAL" clId="{C2BBC4BF-074B-42EA-875E-4D18B883AC17}" dt="2023-09-28T06:44:40.516" v="1648"/>
        <pc:sldMkLst>
          <pc:docMk/>
          <pc:sldMk cId="3612235456" sldId="258"/>
        </pc:sldMkLst>
        <pc:spChg chg="mod">
          <ac:chgData name="Joakim Hertzberg (elev)" userId="5b4b4fba-6046-46db-9c28-58ac3de7e1c2" providerId="ADAL" clId="{C2BBC4BF-074B-42EA-875E-4D18B883AC17}" dt="2023-09-21T07:10:36.046" v="1146" actId="1076"/>
          <ac:spMkLst>
            <pc:docMk/>
            <pc:sldMk cId="3612235456" sldId="258"/>
            <ac:spMk id="4" creationId="{1F160833-E6FD-E89F-E253-B3B79CA5C34D}"/>
          </ac:spMkLst>
        </pc:spChg>
        <pc:picChg chg="mod">
          <ac:chgData name="Joakim Hertzberg (elev)" userId="5b4b4fba-6046-46db-9c28-58ac3de7e1c2" providerId="ADAL" clId="{C2BBC4BF-074B-42EA-875E-4D18B883AC17}" dt="2023-09-21T06:56:01.913" v="1098" actId="14100"/>
          <ac:picMkLst>
            <pc:docMk/>
            <pc:sldMk cId="3612235456" sldId="258"/>
            <ac:picMk id="1026" creationId="{205B5119-F896-DAA1-1B1C-2D77247B3089}"/>
          </ac:picMkLst>
        </pc:picChg>
      </pc:sldChg>
      <pc:sldChg chg="addSp modSp add mod modTransition setBg modAnim modNotesTx">
        <pc:chgData name="Joakim Hertzberg (elev)" userId="5b4b4fba-6046-46db-9c28-58ac3de7e1c2" providerId="ADAL" clId="{C2BBC4BF-074B-42EA-875E-4D18B883AC17}" dt="2023-10-02T13:14:10.131" v="2666" actId="20577"/>
        <pc:sldMkLst>
          <pc:docMk/>
          <pc:sldMk cId="2721508857" sldId="259"/>
        </pc:sldMkLst>
        <pc:spChg chg="mod">
          <ac:chgData name="Joakim Hertzberg (elev)" userId="5b4b4fba-6046-46db-9c28-58ac3de7e1c2" providerId="ADAL" clId="{C2BBC4BF-074B-42EA-875E-4D18B883AC17}" dt="2023-09-28T07:35:00.705" v="2212" actId="20577"/>
          <ac:spMkLst>
            <pc:docMk/>
            <pc:sldMk cId="2721508857" sldId="259"/>
            <ac:spMk id="2" creationId="{6B4E7946-44D2-FB09-4025-537B461204B8}"/>
          </ac:spMkLst>
        </pc:spChg>
        <pc:spChg chg="mod">
          <ac:chgData name="Joakim Hertzberg (elev)" userId="5b4b4fba-6046-46db-9c28-58ac3de7e1c2" providerId="ADAL" clId="{C2BBC4BF-074B-42EA-875E-4D18B883AC17}" dt="2023-10-02T13:10:32.506" v="2376" actId="33524"/>
          <ac:spMkLst>
            <pc:docMk/>
            <pc:sldMk cId="2721508857" sldId="259"/>
            <ac:spMk id="3" creationId="{EE6574DA-1CA2-C4F9-4A19-E8B0875F6575}"/>
          </ac:spMkLst>
        </pc:spChg>
        <pc:spChg chg="add mod">
          <ac:chgData name="Joakim Hertzberg (elev)" userId="5b4b4fba-6046-46db-9c28-58ac3de7e1c2" providerId="ADAL" clId="{C2BBC4BF-074B-42EA-875E-4D18B883AC17}" dt="2023-09-28T07:39:13.036" v="2326" actId="20577"/>
          <ac:spMkLst>
            <pc:docMk/>
            <pc:sldMk cId="2721508857" sldId="259"/>
            <ac:spMk id="4" creationId="{85B5169A-3789-6E58-9167-E6A98A0A1361}"/>
          </ac:spMkLst>
        </pc:spChg>
        <pc:picChg chg="add mod">
          <ac:chgData name="Joakim Hertzberg (elev)" userId="5b4b4fba-6046-46db-9c28-58ac3de7e1c2" providerId="ADAL" clId="{C2BBC4BF-074B-42EA-875E-4D18B883AC17}" dt="2023-09-28T07:38:28.046" v="2247" actId="1076"/>
          <ac:picMkLst>
            <pc:docMk/>
            <pc:sldMk cId="2721508857" sldId="259"/>
            <ac:picMk id="1026" creationId="{1F7BFD93-FF75-3FC4-612B-11E050F4BBAF}"/>
          </ac:picMkLst>
        </pc:picChg>
      </pc:sldChg>
      <pc:sldChg chg="setBg">
        <pc:chgData name="Joakim Hertzberg (elev)" userId="5b4b4fba-6046-46db-9c28-58ac3de7e1c2" providerId="ADAL" clId="{C2BBC4BF-074B-42EA-875E-4D18B883AC17}" dt="2023-09-28T06:45:09.108" v="1649"/>
        <pc:sldMkLst>
          <pc:docMk/>
          <pc:sldMk cId="3587500304" sldId="260"/>
        </pc:sldMkLst>
      </pc:sldChg>
      <pc:sldChg chg="addSp modSp modTransition setBg modAnim">
        <pc:chgData name="Joakim Hertzberg (elev)" userId="5b4b4fba-6046-46db-9c28-58ac3de7e1c2" providerId="ADAL" clId="{C2BBC4BF-074B-42EA-875E-4D18B883AC17}" dt="2023-09-28T07:33:00.454" v="2196"/>
        <pc:sldMkLst>
          <pc:docMk/>
          <pc:sldMk cId="3378340792" sldId="261"/>
        </pc:sldMkLst>
        <pc:picChg chg="add mod">
          <ac:chgData name="Joakim Hertzberg (elev)" userId="5b4b4fba-6046-46db-9c28-58ac3de7e1c2" providerId="ADAL" clId="{C2BBC4BF-074B-42EA-875E-4D18B883AC17}" dt="2023-09-28T07:22:12.821" v="2161" actId="1038"/>
          <ac:picMkLst>
            <pc:docMk/>
            <pc:sldMk cId="3378340792" sldId="261"/>
            <ac:picMk id="5" creationId="{4F32AFF7-E2C7-828C-A1C0-F7F17B83790B}"/>
          </ac:picMkLst>
        </pc:picChg>
        <pc:picChg chg="mod">
          <ac:chgData name="Joakim Hertzberg (elev)" userId="5b4b4fba-6046-46db-9c28-58ac3de7e1c2" providerId="ADAL" clId="{C2BBC4BF-074B-42EA-875E-4D18B883AC17}" dt="2023-09-28T07:06:48.044" v="2001" actId="14100"/>
          <ac:picMkLst>
            <pc:docMk/>
            <pc:sldMk cId="3378340792" sldId="261"/>
            <ac:picMk id="1026" creationId="{205B5119-F896-DAA1-1B1C-2D77247B3089}"/>
          </ac:picMkLst>
        </pc:picChg>
      </pc:sldChg>
      <pc:sldChg chg="add del ord setBg">
        <pc:chgData name="Joakim Hertzberg (elev)" userId="5b4b4fba-6046-46db-9c28-58ac3de7e1c2" providerId="ADAL" clId="{C2BBC4BF-074B-42EA-875E-4D18B883AC17}" dt="2023-10-02T13:15:01.303" v="2671"/>
        <pc:sldMkLst>
          <pc:docMk/>
          <pc:sldMk cId="218005640" sldId="262"/>
        </pc:sldMkLst>
      </pc:sldChg>
      <pc:sldChg chg="delSp new del mod setBg">
        <pc:chgData name="Joakim Hertzberg (elev)" userId="5b4b4fba-6046-46db-9c28-58ac3de7e1c2" providerId="ADAL" clId="{C2BBC4BF-074B-42EA-875E-4D18B883AC17}" dt="2023-10-02T13:16:09.084" v="2675" actId="2696"/>
        <pc:sldMkLst>
          <pc:docMk/>
          <pc:sldMk cId="3360792051" sldId="262"/>
        </pc:sldMkLst>
        <pc:spChg chg="del">
          <ac:chgData name="Joakim Hertzberg (elev)" userId="5b4b4fba-6046-46db-9c28-58ac3de7e1c2" providerId="ADAL" clId="{C2BBC4BF-074B-42EA-875E-4D18B883AC17}" dt="2023-10-02T13:15:17.999" v="2673" actId="478"/>
          <ac:spMkLst>
            <pc:docMk/>
            <pc:sldMk cId="3360792051" sldId="262"/>
            <ac:spMk id="3" creationId="{B8E7491D-FA6C-01B6-35AE-51887756FA5D}"/>
          </ac:spMkLst>
        </pc:spChg>
      </pc:sldChg>
      <pc:sldMasterChg chg="modTransition modSldLayout">
        <pc:chgData name="Joakim Hertzberg (elev)" userId="5b4b4fba-6046-46db-9c28-58ac3de7e1c2" providerId="ADAL" clId="{C2BBC4BF-074B-42EA-875E-4D18B883AC17}" dt="2023-09-28T07:30:26.030" v="2195"/>
        <pc:sldMasterMkLst>
          <pc:docMk/>
          <pc:sldMasterMk cId="136699106" sldId="2147483684"/>
        </pc:sldMasterMkLst>
        <pc:sldLayoutChg chg="modTransition">
          <pc:chgData name="Joakim Hertzberg (elev)" userId="5b4b4fba-6046-46db-9c28-58ac3de7e1c2" providerId="ADAL" clId="{C2BBC4BF-074B-42EA-875E-4D18B883AC17}" dt="2023-09-28T07:30:26.030" v="2195"/>
          <pc:sldLayoutMkLst>
            <pc:docMk/>
            <pc:sldMasterMk cId="136699106" sldId="2147483684"/>
            <pc:sldLayoutMk cId="3881746189" sldId="2147483685"/>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3301578621" sldId="2147483686"/>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1433670646" sldId="2147483687"/>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688901138" sldId="2147483688"/>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3009745088" sldId="2147483689"/>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2922154442" sldId="2147483690"/>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1403560002" sldId="2147483691"/>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1345628703" sldId="2147483692"/>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3321129325" sldId="2147483693"/>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181703091" sldId="2147483694"/>
          </pc:sldLayoutMkLst>
        </pc:sldLayoutChg>
        <pc:sldLayoutChg chg="modTransition">
          <pc:chgData name="Joakim Hertzberg (elev)" userId="5b4b4fba-6046-46db-9c28-58ac3de7e1c2" providerId="ADAL" clId="{C2BBC4BF-074B-42EA-875E-4D18B883AC17}" dt="2023-09-28T07:30:26.030" v="2195"/>
          <pc:sldLayoutMkLst>
            <pc:docMk/>
            <pc:sldMasterMk cId="136699106" sldId="2147483684"/>
            <pc:sldLayoutMk cId="2913446441" sldId="2147483695"/>
          </pc:sldLayoutMkLst>
        </pc:sldLayoutChg>
      </pc:sldMasterChg>
    </pc:docChg>
  </pc:docChgLst>
</pc:chgInfo>
</file>

<file path=ppt/media/audio1.wav>
</file>

<file path=ppt/media/audio2.wav>
</file>

<file path=ppt/media/hdphoto1.wdp>
</file>

<file path=ppt/media/image1.pn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sv-S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BF99CA-F547-4BE3-9EA0-1B6E2EC92092}" type="datetimeFigureOut">
              <a:rPr lang="sv-SE" smtClean="0"/>
              <a:t>2023-10-02</a:t>
            </a:fld>
            <a:endParaRPr lang="sv-S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sv-S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v-S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sv-S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A82120-7B97-4910-B774-BDD70A6A8E1F}" type="slidenum">
              <a:rPr lang="sv-SE" smtClean="0"/>
              <a:t>‹#›</a:t>
            </a:fld>
            <a:endParaRPr lang="sv-SE"/>
          </a:p>
        </p:txBody>
      </p:sp>
    </p:spTree>
    <p:extLst>
      <p:ext uri="{BB962C8B-B14F-4D97-AF65-F5344CB8AC3E}">
        <p14:creationId xmlns:p14="http://schemas.microsoft.com/office/powerpoint/2010/main" val="2046827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a:t>Jean Paul-Marat:</a:t>
            </a:r>
          </a:p>
        </p:txBody>
      </p:sp>
      <p:sp>
        <p:nvSpPr>
          <p:cNvPr id="4" name="Slide Number Placeholder 3"/>
          <p:cNvSpPr>
            <a:spLocks noGrp="1"/>
          </p:cNvSpPr>
          <p:nvPr>
            <p:ph type="sldNum" sz="quarter" idx="5"/>
          </p:nvPr>
        </p:nvSpPr>
        <p:spPr/>
        <p:txBody>
          <a:bodyPr/>
          <a:lstStyle/>
          <a:p>
            <a:fld id="{B0A82120-7B97-4910-B774-BDD70A6A8E1F}" type="slidenum">
              <a:rPr lang="sv-SE" smtClean="0"/>
              <a:t>1</a:t>
            </a:fld>
            <a:endParaRPr lang="sv-SE"/>
          </a:p>
        </p:txBody>
      </p:sp>
    </p:spTree>
    <p:extLst>
      <p:ext uri="{BB962C8B-B14F-4D97-AF65-F5344CB8AC3E}">
        <p14:creationId xmlns:p14="http://schemas.microsoft.com/office/powerpoint/2010/main" val="390747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endParaRPr lang="fr-FR" sz="1800" strike="sngStrike" kern="100">
              <a:effectLst/>
              <a:latin typeface="Times New Roman" panose="02020603050405020304" pitchFamily="18" charset="0"/>
              <a:ea typeface="Calibri" panose="020F050202020403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B0A82120-7B97-4910-B774-BDD70A6A8E1F}" type="slidenum">
              <a:rPr lang="sv-SE" smtClean="0"/>
              <a:t>2</a:t>
            </a:fld>
            <a:endParaRPr lang="sv-SE"/>
          </a:p>
        </p:txBody>
      </p:sp>
    </p:spTree>
    <p:extLst>
      <p:ext uri="{BB962C8B-B14F-4D97-AF65-F5344CB8AC3E}">
        <p14:creationId xmlns:p14="http://schemas.microsoft.com/office/powerpoint/2010/main" val="2777570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fr-FR" sz="1800" kern="100">
                <a:effectLst/>
                <a:latin typeface="Calibri" panose="020F0502020204030204" pitchFamily="34" charset="0"/>
                <a:ea typeface="Calibri" panose="020F0502020204030204" pitchFamily="34" charset="0"/>
                <a:cs typeface="Arial" panose="020B0604020202020204" pitchFamily="34" charset="0"/>
              </a:rPr>
              <a:t>Jean-Paul Marat était </a:t>
            </a:r>
            <a:r>
              <a:rPr lang="fr-FR" sz="1800" b="1" kern="100">
                <a:effectLst/>
                <a:latin typeface="Calibri" panose="020F0502020204030204" pitchFamily="34" charset="0"/>
                <a:ea typeface="Calibri" panose="020F0502020204030204" pitchFamily="34" charset="0"/>
                <a:cs typeface="Arial" panose="020B0604020202020204" pitchFamily="34" charset="0"/>
              </a:rPr>
              <a:t>une personne très importante </a:t>
            </a:r>
            <a:r>
              <a:rPr lang="fr-FR" sz="1800" kern="100">
                <a:effectLst/>
                <a:latin typeface="Calibri" panose="020F0502020204030204" pitchFamily="34" charset="0"/>
                <a:ea typeface="Calibri" panose="020F0502020204030204" pitchFamily="34" charset="0"/>
                <a:cs typeface="Arial" panose="020B0604020202020204" pitchFamily="34" charset="0"/>
              </a:rPr>
              <a:t>pendant la Révolution française. Entre les années 1789 (dix-sept cent quatre-vingt-neuf) et 1793 (dix-sept cent quatre-vingt-treize), </a:t>
            </a:r>
            <a:r>
              <a:rPr lang="fr-FR" sz="1800" b="1" kern="100">
                <a:effectLst/>
                <a:latin typeface="Calibri" panose="020F0502020204030204" pitchFamily="34" charset="0"/>
                <a:ea typeface="Calibri" panose="020F0502020204030204" pitchFamily="34" charset="0"/>
                <a:cs typeface="Arial" panose="020B0604020202020204" pitchFamily="34" charset="0"/>
              </a:rPr>
              <a:t>Marat écrivait des textes d’une grande importance pour la Révolution</a:t>
            </a:r>
            <a:r>
              <a:rPr lang="fr-FR" sz="1800" kern="100">
                <a:effectLst/>
                <a:latin typeface="Calibri" panose="020F0502020204030204" pitchFamily="34" charset="0"/>
                <a:ea typeface="Calibri" panose="020F0502020204030204" pitchFamily="34" charset="0"/>
                <a:cs typeface="Arial" panose="020B0604020202020204" pitchFamily="34" charset="0"/>
              </a:rPr>
              <a:t>, la Terreur et l’histoire française au total. Comme </a:t>
            </a:r>
            <a:r>
              <a:rPr lang="fr-FR" sz="1800" kern="100" err="1">
                <a:effectLst/>
                <a:latin typeface="Calibri" panose="020F0502020204030204" pitchFamily="34" charset="0"/>
                <a:ea typeface="Calibri" panose="020F0502020204030204" pitchFamily="34" charset="0"/>
                <a:cs typeface="Arial" panose="020B0604020202020204" pitchFamily="34" charset="0"/>
              </a:rPr>
              <a:t>India</a:t>
            </a:r>
            <a:r>
              <a:rPr lang="fr-FR" sz="1800" kern="100">
                <a:effectLst/>
                <a:latin typeface="Calibri" panose="020F0502020204030204" pitchFamily="34" charset="0"/>
                <a:ea typeface="Calibri" panose="020F0502020204030204" pitchFamily="34" charset="0"/>
                <a:cs typeface="Arial" panose="020B0604020202020204" pitchFamily="34" charset="0"/>
              </a:rPr>
              <a:t> disait, Marat avait un journal vraiment populaire. Avant la révolution, Marat était un écrivant assez normal. Mais après, </a:t>
            </a:r>
            <a:r>
              <a:rPr lang="fr-FR" sz="1800" b="1" kern="100">
                <a:effectLst/>
                <a:latin typeface="Calibri" panose="020F0502020204030204" pitchFamily="34" charset="0"/>
                <a:ea typeface="Calibri" panose="020F0502020204030204" pitchFamily="34" charset="0"/>
                <a:cs typeface="Arial" panose="020B0604020202020204" pitchFamily="34" charset="0"/>
              </a:rPr>
              <a:t>Marat est devenu plus radical</a:t>
            </a:r>
            <a:r>
              <a:rPr lang="fr-FR" sz="1800" kern="100">
                <a:effectLst/>
                <a:latin typeface="Calibri" panose="020F0502020204030204" pitchFamily="34" charset="0"/>
                <a:ea typeface="Calibri" panose="020F0502020204030204" pitchFamily="34" charset="0"/>
                <a:cs typeface="Arial" panose="020B0604020202020204" pitchFamily="34" charset="0"/>
              </a:rPr>
              <a:t>. Il écrivait beaucoup de choses controversées, par exemple que tous les gens qui n’aiment pas la révolution devaient être guillotiner, mais en même temps un grand nombre de personnes partageaient ses idées. </a:t>
            </a:r>
            <a:endParaRPr lang="sv-SE"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1800" b="1" kern="100">
                <a:effectLst/>
                <a:latin typeface="Calibri" panose="020F0502020204030204" pitchFamily="34" charset="0"/>
                <a:ea typeface="Calibri" panose="020F0502020204030204" pitchFamily="34" charset="0"/>
                <a:cs typeface="Arial" panose="020B0604020202020204" pitchFamily="34" charset="0"/>
              </a:rPr>
              <a:t>Il devenait un politicien officiel en 1792 </a:t>
            </a:r>
            <a:r>
              <a:rPr lang="fr-FR" sz="1800" kern="100">
                <a:effectLst/>
                <a:latin typeface="Calibri" panose="020F0502020204030204" pitchFamily="34" charset="0"/>
                <a:ea typeface="Calibri" panose="020F0502020204030204" pitchFamily="34" charset="0"/>
                <a:cs typeface="Arial" panose="020B0604020202020204" pitchFamily="34" charset="0"/>
              </a:rPr>
              <a:t>(dix-sept cent quatre-vingt-douze). Il a été impliqué dans la Convention Nationale, la plus importante institution dans cette époque. Ici, il a influencé beaucoup des gens. </a:t>
            </a:r>
            <a:endParaRPr lang="sv-SE"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1800" kern="100">
                <a:effectLst/>
                <a:latin typeface="Calibri" panose="020F0502020204030204" pitchFamily="34" charset="0"/>
                <a:ea typeface="Calibri" panose="020F0502020204030204" pitchFamily="34" charset="0"/>
                <a:cs typeface="Arial" panose="020B0604020202020204" pitchFamily="34" charset="0"/>
              </a:rPr>
              <a:t>En la même année, 1792 (dix-sept cent quatre-vingt-douze), </a:t>
            </a:r>
            <a:r>
              <a:rPr lang="fr-FR" sz="1800" b="1" kern="100">
                <a:effectLst/>
                <a:latin typeface="Calibri" panose="020F0502020204030204" pitchFamily="34" charset="0"/>
                <a:ea typeface="Calibri" panose="020F0502020204030204" pitchFamily="34" charset="0"/>
                <a:cs typeface="Arial" panose="020B0604020202020204" pitchFamily="34" charset="0"/>
              </a:rPr>
              <a:t>pendant quatre jours en septembre</a:t>
            </a:r>
            <a:r>
              <a:rPr lang="fr-FR" sz="1800" kern="100">
                <a:effectLst/>
                <a:latin typeface="Calibri" panose="020F0502020204030204" pitchFamily="34" charset="0"/>
                <a:ea typeface="Calibri" panose="020F0502020204030204" pitchFamily="34" charset="0"/>
                <a:cs typeface="Arial" panose="020B0604020202020204" pitchFamily="34" charset="0"/>
              </a:rPr>
              <a:t>, entre quinze cents et seize cents personnes étaient tués par les fédérés ou les soldates de cette époque. Ces personnes sont des prisonniers, beaucoup contre les idées de Robespierre et les jacobins. Beaucoup des gens pensaient que Marat était le plus responsable pour les massacres. Un de ça, était une femme qui s’appelle Charlotte Corday. </a:t>
            </a:r>
          </a:p>
          <a:p>
            <a:pPr>
              <a:lnSpc>
                <a:spcPct val="107000"/>
              </a:lnSpc>
              <a:spcAft>
                <a:spcPts val="800"/>
              </a:spcAft>
            </a:pPr>
            <a:endParaRPr lang="fr-FR" sz="1800" kern="10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1800" kern="100" err="1">
                <a:effectLst/>
                <a:latin typeface="Calibri" panose="020F0502020204030204" pitchFamily="34" charset="0"/>
                <a:ea typeface="Calibri" panose="020F0502020204030204" pitchFamily="34" charset="0"/>
                <a:cs typeface="Arial" panose="020B0604020202020204" pitchFamily="34" charset="0"/>
              </a:rPr>
              <a:t>Gloslista</a:t>
            </a:r>
            <a:r>
              <a:rPr lang="fr-FR" sz="1800" kern="100">
                <a:effectLst/>
                <a:latin typeface="Calibri" panose="020F0502020204030204" pitchFamily="34" charset="0"/>
                <a:ea typeface="Calibri" panose="020F0502020204030204" pitchFamily="34" charset="0"/>
                <a:cs typeface="Arial" panose="020B0604020202020204" pitchFamily="34" charset="0"/>
              </a:rPr>
              <a:t>?</a:t>
            </a:r>
            <a:endParaRPr lang="sv-SE" sz="1800" kern="100">
              <a:effectLst/>
              <a:latin typeface="Calibri" panose="020F0502020204030204" pitchFamily="34" charset="0"/>
              <a:ea typeface="Calibri" panose="020F0502020204030204" pitchFamily="34" charset="0"/>
              <a:cs typeface="Arial" panose="020B0604020202020204" pitchFamily="34" charset="0"/>
            </a:endParaRPr>
          </a:p>
          <a:p>
            <a:endParaRPr lang="sv-SE"/>
          </a:p>
        </p:txBody>
      </p:sp>
      <p:sp>
        <p:nvSpPr>
          <p:cNvPr id="4" name="Slide Number Placeholder 3"/>
          <p:cNvSpPr>
            <a:spLocks noGrp="1"/>
          </p:cNvSpPr>
          <p:nvPr>
            <p:ph type="sldNum" sz="quarter" idx="5"/>
          </p:nvPr>
        </p:nvSpPr>
        <p:spPr/>
        <p:txBody>
          <a:bodyPr/>
          <a:lstStyle/>
          <a:p>
            <a:fld id="{B0A82120-7B97-4910-B774-BDD70A6A8E1F}" type="slidenum">
              <a:rPr lang="sv-SE" smtClean="0"/>
              <a:t>3</a:t>
            </a:fld>
            <a:endParaRPr lang="sv-SE"/>
          </a:p>
        </p:txBody>
      </p:sp>
    </p:spTree>
    <p:extLst>
      <p:ext uri="{BB962C8B-B14F-4D97-AF65-F5344CB8AC3E}">
        <p14:creationId xmlns:p14="http://schemas.microsoft.com/office/powerpoint/2010/main" val="30492649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v-SE"/>
              <a:t>13 </a:t>
            </a:r>
            <a:r>
              <a:rPr lang="sv-SE" err="1"/>
              <a:t>julliet</a:t>
            </a:r>
            <a:r>
              <a:rPr lang="sv-SE"/>
              <a:t> 1793, </a:t>
            </a:r>
            <a:r>
              <a:rPr lang="sv-SE" err="1"/>
              <a:t>Corday</a:t>
            </a:r>
            <a:r>
              <a:rPr lang="sv-SE"/>
              <a:t> </a:t>
            </a:r>
            <a:r>
              <a:rPr lang="sv-SE" err="1"/>
              <a:t>arrive</a:t>
            </a:r>
            <a:r>
              <a:rPr lang="sv-SE"/>
              <a:t> </a:t>
            </a:r>
            <a:r>
              <a:rPr lang="sv-SE" err="1"/>
              <a:t>maison</a:t>
            </a:r>
            <a:r>
              <a:rPr lang="sv-SE"/>
              <a:t> </a:t>
            </a:r>
            <a:r>
              <a:rPr lang="sv-SE" err="1"/>
              <a:t>marat</a:t>
            </a:r>
            <a:endParaRPr lang="sv-SE"/>
          </a:p>
          <a:p>
            <a:endParaRPr lang="sv-SE"/>
          </a:p>
          <a:p>
            <a:r>
              <a:rPr lang="sv-SE"/>
              <a:t> *</a:t>
            </a:r>
            <a:r>
              <a:rPr lang="sv-SE" err="1"/>
              <a:t>click</a:t>
            </a:r>
            <a:r>
              <a:rPr lang="sv-SE"/>
              <a:t>*</a:t>
            </a:r>
          </a:p>
          <a:p>
            <a:r>
              <a:rPr lang="sv-SE"/>
              <a:t> - Femme </a:t>
            </a:r>
            <a:r>
              <a:rPr lang="sv-SE" err="1"/>
              <a:t>jeune</a:t>
            </a:r>
            <a:endParaRPr lang="sv-SE"/>
          </a:p>
          <a:p>
            <a:r>
              <a:rPr lang="sv-SE"/>
              <a:t>*</a:t>
            </a:r>
            <a:r>
              <a:rPr lang="sv-SE" err="1"/>
              <a:t>click</a:t>
            </a:r>
            <a:r>
              <a:rPr lang="sv-SE"/>
              <a:t>* </a:t>
            </a:r>
          </a:p>
          <a:p>
            <a:r>
              <a:rPr lang="sv-SE" err="1"/>
              <a:t>jacobins</a:t>
            </a:r>
            <a:r>
              <a:rPr lang="sv-SE"/>
              <a:t> -&gt; trop </a:t>
            </a:r>
            <a:r>
              <a:rPr lang="sv-SE" err="1"/>
              <a:t>radicale</a:t>
            </a:r>
            <a:endParaRPr lang="sv-SE"/>
          </a:p>
          <a:p>
            <a:r>
              <a:rPr lang="sv-SE"/>
              <a:t>*</a:t>
            </a:r>
            <a:r>
              <a:rPr lang="sv-SE" err="1"/>
              <a:t>click</a:t>
            </a:r>
            <a:r>
              <a:rPr lang="sv-SE"/>
              <a:t>*</a:t>
            </a:r>
          </a:p>
          <a:p>
            <a:r>
              <a:rPr lang="sv-SE"/>
              <a:t> - </a:t>
            </a:r>
            <a:r>
              <a:rPr lang="sv-SE" err="1"/>
              <a:t>sauver</a:t>
            </a:r>
            <a:r>
              <a:rPr lang="sv-SE"/>
              <a:t> par </a:t>
            </a:r>
            <a:r>
              <a:rPr lang="sv-SE" err="1"/>
              <a:t>assasiner</a:t>
            </a:r>
            <a:r>
              <a:rPr lang="sv-SE"/>
              <a:t>, a la </a:t>
            </a:r>
            <a:r>
              <a:rPr lang="sv-SE" err="1"/>
              <a:t>baignoire</a:t>
            </a:r>
            <a:endParaRPr lang="sv-SE"/>
          </a:p>
          <a:p>
            <a:r>
              <a:rPr lang="sv-SE"/>
              <a:t>*</a:t>
            </a:r>
            <a:r>
              <a:rPr lang="sv-SE" err="1"/>
              <a:t>click</a:t>
            </a:r>
            <a:r>
              <a:rPr lang="sv-SE"/>
              <a:t>*</a:t>
            </a:r>
          </a:p>
          <a:p>
            <a:r>
              <a:rPr lang="sv-SE"/>
              <a:t> - Elle est </a:t>
            </a:r>
            <a:r>
              <a:rPr lang="sv-SE" err="1"/>
              <a:t>guillotiné</a:t>
            </a:r>
            <a:r>
              <a:rPr lang="sv-SE"/>
              <a:t> 4 </a:t>
            </a:r>
            <a:r>
              <a:rPr lang="sv-SE" err="1"/>
              <a:t>joiurs</a:t>
            </a:r>
            <a:r>
              <a:rPr lang="sv-SE"/>
              <a:t> </a:t>
            </a:r>
            <a:r>
              <a:rPr lang="sv-SE" err="1"/>
              <a:t>après</a:t>
            </a:r>
            <a:endParaRPr lang="sv-SE"/>
          </a:p>
          <a:p>
            <a:endParaRPr lang="sv-SE"/>
          </a:p>
          <a:p>
            <a:r>
              <a:rPr lang="sv-SE"/>
              <a:t>MERCI</a:t>
            </a:r>
          </a:p>
        </p:txBody>
      </p:sp>
      <p:sp>
        <p:nvSpPr>
          <p:cNvPr id="4" name="Slide Number Placeholder 3"/>
          <p:cNvSpPr>
            <a:spLocks noGrp="1"/>
          </p:cNvSpPr>
          <p:nvPr>
            <p:ph type="sldNum" sz="quarter" idx="5"/>
          </p:nvPr>
        </p:nvSpPr>
        <p:spPr/>
        <p:txBody>
          <a:bodyPr/>
          <a:lstStyle/>
          <a:p>
            <a:fld id="{B0A82120-7B97-4910-B774-BDD70A6A8E1F}" type="slidenum">
              <a:rPr lang="sv-SE" smtClean="0"/>
              <a:t>4</a:t>
            </a:fld>
            <a:endParaRPr lang="sv-SE"/>
          </a:p>
        </p:txBody>
      </p:sp>
    </p:spTree>
    <p:extLst>
      <p:ext uri="{BB962C8B-B14F-4D97-AF65-F5344CB8AC3E}">
        <p14:creationId xmlns:p14="http://schemas.microsoft.com/office/powerpoint/2010/main" val="36097197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9E135BB-D374-4B8C-8B8B-D51745D05014}" type="datetimeFigureOut">
              <a:rPr lang="sv-SE" smtClean="0"/>
              <a:t>2023-10-02</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3881746189"/>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9E135BB-D374-4B8C-8B8B-D51745D05014}" type="datetimeFigureOut">
              <a:rPr lang="sv-SE" smtClean="0"/>
              <a:t>2023-10-02</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181703091"/>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9E135BB-D374-4B8C-8B8B-D51745D05014}" type="datetimeFigureOut">
              <a:rPr lang="sv-SE" smtClean="0"/>
              <a:t>2023-10-02</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2913446441"/>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9E135BB-D374-4B8C-8B8B-D51745D05014}" type="datetimeFigureOut">
              <a:rPr lang="sv-SE" smtClean="0"/>
              <a:t>2023-10-02</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3301578621"/>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E135BB-D374-4B8C-8B8B-D51745D05014}" type="datetimeFigureOut">
              <a:rPr lang="sv-SE" smtClean="0"/>
              <a:t>2023-10-02</a:t>
            </a:fld>
            <a:endParaRPr lang="sv-SE"/>
          </a:p>
        </p:txBody>
      </p:sp>
      <p:sp>
        <p:nvSpPr>
          <p:cNvPr id="5" name="Footer Placeholder 4"/>
          <p:cNvSpPr>
            <a:spLocks noGrp="1"/>
          </p:cNvSpPr>
          <p:nvPr>
            <p:ph type="ftr" sz="quarter" idx="11"/>
          </p:nvPr>
        </p:nvSpPr>
        <p:spPr/>
        <p:txBody>
          <a:bodyPr/>
          <a:lstStyle/>
          <a:p>
            <a:endParaRPr lang="sv-SE"/>
          </a:p>
        </p:txBody>
      </p:sp>
      <p:sp>
        <p:nvSpPr>
          <p:cNvPr id="6" name="Slide Number Placeholder 5"/>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1433670646"/>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9E135BB-D374-4B8C-8B8B-D51745D05014}" type="datetimeFigureOut">
              <a:rPr lang="sv-SE" smtClean="0"/>
              <a:t>2023-10-02</a:t>
            </a:fld>
            <a:endParaRPr lang="sv-SE"/>
          </a:p>
        </p:txBody>
      </p:sp>
      <p:sp>
        <p:nvSpPr>
          <p:cNvPr id="6" name="Footer Placeholder 5"/>
          <p:cNvSpPr>
            <a:spLocks noGrp="1"/>
          </p:cNvSpPr>
          <p:nvPr>
            <p:ph type="ftr" sz="quarter" idx="11"/>
          </p:nvPr>
        </p:nvSpPr>
        <p:spPr/>
        <p:txBody>
          <a:bodyPr/>
          <a:lstStyle/>
          <a:p>
            <a:endParaRPr lang="sv-SE"/>
          </a:p>
        </p:txBody>
      </p:sp>
      <p:sp>
        <p:nvSpPr>
          <p:cNvPr id="7" name="Slide Number Placeholder 6"/>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688901138"/>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9E135BB-D374-4B8C-8B8B-D51745D05014}" type="datetimeFigureOut">
              <a:rPr lang="sv-SE" smtClean="0"/>
              <a:t>2023-10-02</a:t>
            </a:fld>
            <a:endParaRPr lang="sv-SE"/>
          </a:p>
        </p:txBody>
      </p:sp>
      <p:sp>
        <p:nvSpPr>
          <p:cNvPr id="8" name="Footer Placeholder 7"/>
          <p:cNvSpPr>
            <a:spLocks noGrp="1"/>
          </p:cNvSpPr>
          <p:nvPr>
            <p:ph type="ftr" sz="quarter" idx="11"/>
          </p:nvPr>
        </p:nvSpPr>
        <p:spPr/>
        <p:txBody>
          <a:bodyPr/>
          <a:lstStyle/>
          <a:p>
            <a:endParaRPr lang="sv-SE"/>
          </a:p>
        </p:txBody>
      </p:sp>
      <p:sp>
        <p:nvSpPr>
          <p:cNvPr id="9" name="Slide Number Placeholder 8"/>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3009745088"/>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9E135BB-D374-4B8C-8B8B-D51745D05014}" type="datetimeFigureOut">
              <a:rPr lang="sv-SE" smtClean="0"/>
              <a:t>2023-10-02</a:t>
            </a:fld>
            <a:endParaRPr lang="sv-SE"/>
          </a:p>
        </p:txBody>
      </p:sp>
      <p:sp>
        <p:nvSpPr>
          <p:cNvPr id="4" name="Footer Placeholder 3"/>
          <p:cNvSpPr>
            <a:spLocks noGrp="1"/>
          </p:cNvSpPr>
          <p:nvPr>
            <p:ph type="ftr" sz="quarter" idx="11"/>
          </p:nvPr>
        </p:nvSpPr>
        <p:spPr/>
        <p:txBody>
          <a:bodyPr/>
          <a:lstStyle/>
          <a:p>
            <a:endParaRPr lang="sv-SE"/>
          </a:p>
        </p:txBody>
      </p:sp>
      <p:sp>
        <p:nvSpPr>
          <p:cNvPr id="5" name="Slide Number Placeholder 4"/>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2922154442"/>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E135BB-D374-4B8C-8B8B-D51745D05014}" type="datetimeFigureOut">
              <a:rPr lang="sv-SE" smtClean="0"/>
              <a:t>2023-10-02</a:t>
            </a:fld>
            <a:endParaRPr lang="sv-SE"/>
          </a:p>
        </p:txBody>
      </p:sp>
      <p:sp>
        <p:nvSpPr>
          <p:cNvPr id="3" name="Footer Placeholder 2"/>
          <p:cNvSpPr>
            <a:spLocks noGrp="1"/>
          </p:cNvSpPr>
          <p:nvPr>
            <p:ph type="ftr" sz="quarter" idx="11"/>
          </p:nvPr>
        </p:nvSpPr>
        <p:spPr/>
        <p:txBody>
          <a:bodyPr/>
          <a:lstStyle/>
          <a:p>
            <a:endParaRPr lang="sv-SE"/>
          </a:p>
        </p:txBody>
      </p:sp>
      <p:sp>
        <p:nvSpPr>
          <p:cNvPr id="4" name="Slide Number Placeholder 3"/>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1403560002"/>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9E135BB-D374-4B8C-8B8B-D51745D05014}" type="datetimeFigureOut">
              <a:rPr lang="sv-SE" smtClean="0"/>
              <a:t>2023-10-02</a:t>
            </a:fld>
            <a:endParaRPr lang="sv-SE"/>
          </a:p>
        </p:txBody>
      </p:sp>
      <p:sp>
        <p:nvSpPr>
          <p:cNvPr id="6" name="Footer Placeholder 5"/>
          <p:cNvSpPr>
            <a:spLocks noGrp="1"/>
          </p:cNvSpPr>
          <p:nvPr>
            <p:ph type="ftr" sz="quarter" idx="11"/>
          </p:nvPr>
        </p:nvSpPr>
        <p:spPr/>
        <p:txBody>
          <a:bodyPr/>
          <a:lstStyle/>
          <a:p>
            <a:endParaRPr lang="sv-SE"/>
          </a:p>
        </p:txBody>
      </p:sp>
      <p:sp>
        <p:nvSpPr>
          <p:cNvPr id="7" name="Slide Number Placeholder 6"/>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1345628703"/>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9E135BB-D374-4B8C-8B8B-D51745D05014}" type="datetimeFigureOut">
              <a:rPr lang="sv-SE" smtClean="0"/>
              <a:t>2023-10-02</a:t>
            </a:fld>
            <a:endParaRPr lang="sv-SE"/>
          </a:p>
        </p:txBody>
      </p:sp>
      <p:sp>
        <p:nvSpPr>
          <p:cNvPr id="6" name="Footer Placeholder 5"/>
          <p:cNvSpPr>
            <a:spLocks noGrp="1"/>
          </p:cNvSpPr>
          <p:nvPr>
            <p:ph type="ftr" sz="quarter" idx="11"/>
          </p:nvPr>
        </p:nvSpPr>
        <p:spPr/>
        <p:txBody>
          <a:bodyPr/>
          <a:lstStyle/>
          <a:p>
            <a:endParaRPr lang="sv-SE"/>
          </a:p>
        </p:txBody>
      </p:sp>
      <p:sp>
        <p:nvSpPr>
          <p:cNvPr id="7" name="Slide Number Placeholder 6"/>
          <p:cNvSpPr>
            <a:spLocks noGrp="1"/>
          </p:cNvSpPr>
          <p:nvPr>
            <p:ph type="sldNum" sz="quarter" idx="12"/>
          </p:nvPr>
        </p:nvSpPr>
        <p:spPr/>
        <p:txBody>
          <a:bodyPr/>
          <a:lstStyle/>
          <a:p>
            <a:fld id="{705A9707-1927-42A7-8386-48ADF1115A14}" type="slidenum">
              <a:rPr lang="sv-SE" smtClean="0"/>
              <a:t>‹#›</a:t>
            </a:fld>
            <a:endParaRPr lang="sv-SE"/>
          </a:p>
        </p:txBody>
      </p:sp>
    </p:spTree>
    <p:extLst>
      <p:ext uri="{BB962C8B-B14F-4D97-AF65-F5344CB8AC3E}">
        <p14:creationId xmlns:p14="http://schemas.microsoft.com/office/powerpoint/2010/main" val="3321129325"/>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1" name="4fb06c00-a62b-11ed-bfef-d52fef9f5220.wav"/>
          </p:stSnd>
        </p:sndAc>
      </p:transition>
    </mc:Choice>
    <mc:Fallback>
      <p:transition spd="slow">
        <p:fade/>
        <p:sndAc>
          <p:stSnd>
            <p:snd r:embed="rId1" name="4fb06c00-a62b-11ed-bfef-d52fef9f5220.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audio" Target="../media/audio1.wav"/><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E135BB-D374-4B8C-8B8B-D51745D05014}" type="datetimeFigureOut">
              <a:rPr lang="sv-SE" smtClean="0"/>
              <a:t>2023-10-02</a:t>
            </a:fld>
            <a:endParaRPr lang="sv-SE"/>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v-SE"/>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5A9707-1927-42A7-8386-48ADF1115A14}" type="slidenum">
              <a:rPr lang="sv-SE" smtClean="0"/>
              <a:t>‹#›</a:t>
            </a:fld>
            <a:endParaRPr lang="sv-SE"/>
          </a:p>
        </p:txBody>
      </p:sp>
    </p:spTree>
    <p:extLst>
      <p:ext uri="{BB962C8B-B14F-4D97-AF65-F5344CB8AC3E}">
        <p14:creationId xmlns:p14="http://schemas.microsoft.com/office/powerpoint/2010/main" val="136699106"/>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mc:Choice xmlns:p159="http://schemas.microsoft.com/office/powerpoint/2015/09/main" Requires="p159">
      <p:transition spd="slow">
        <p159:morph option="byObject"/>
        <p:sndAc>
          <p:stSnd>
            <p:snd r:embed="rId13" name="4fb06c00-a62b-11ed-bfef-d52fef9f5220.wav"/>
          </p:stSnd>
        </p:sndAc>
      </p:transition>
    </mc:Choice>
    <mc:Fallback>
      <p:transition spd="slow">
        <p:fade/>
        <p:sndAc>
          <p:stSnd>
            <p:snd r:embed="rId13" name="4fb06c00-a62b-11ed-bfef-d52fef9f5220.wav"/>
          </p:stSnd>
        </p:sndAc>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audio" Target="../media/audio2.wav"/><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10000"/>
          </a:schemeClr>
        </a:solidFill>
        <a:effectLst/>
      </p:bgPr>
    </p:bg>
    <p:spTree>
      <p:nvGrpSpPr>
        <p:cNvPr id="1" name=""/>
        <p:cNvGrpSpPr/>
        <p:nvPr/>
      </p:nvGrpSpPr>
      <p:grpSpPr>
        <a:xfrm>
          <a:off x="0" y="0"/>
          <a:ext cx="0" cy="0"/>
          <a:chOff x="0" y="0"/>
          <a:chExt cx="0" cy="0"/>
        </a:xfrm>
      </p:grpSpPr>
      <p:pic>
        <p:nvPicPr>
          <p:cNvPr id="16" name="MARAT" descr="A painting of a person&#10;&#10;Description automatically generated">
            <a:extLst>
              <a:ext uri="{FF2B5EF4-FFF2-40B4-BE49-F238E27FC236}">
                <a16:creationId xmlns:a16="http://schemas.microsoft.com/office/drawing/2014/main" id="{D2831E07-00A2-C145-E10B-7376716FC64D}"/>
              </a:ext>
            </a:extLst>
          </p:cNvPr>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11200"/>
                    </a14:imgEffect>
                    <a14:imgEffect>
                      <a14:brightnessContrast contrast="-20000"/>
                    </a14:imgEffect>
                  </a14:imgLayer>
                </a14:imgProps>
              </a:ext>
              <a:ext uri="{28A0092B-C50C-407E-A947-70E740481C1C}">
                <a14:useLocalDpi xmlns:a14="http://schemas.microsoft.com/office/drawing/2010/main" val="0"/>
              </a:ext>
            </a:extLst>
          </a:blip>
          <a:srcRect t="21708" b="34707"/>
          <a:stretch/>
        </p:blipFill>
        <p:spPr>
          <a:xfrm>
            <a:off x="20" y="-11418"/>
            <a:ext cx="12191980" cy="6856718"/>
          </a:xfrm>
          <a:prstGeom prst="rect">
            <a:avLst/>
          </a:prstGeom>
        </p:spPr>
      </p:pic>
      <p:sp>
        <p:nvSpPr>
          <p:cNvPr id="11" name="TextBox 10">
            <a:extLst>
              <a:ext uri="{FF2B5EF4-FFF2-40B4-BE49-F238E27FC236}">
                <a16:creationId xmlns:a16="http://schemas.microsoft.com/office/drawing/2014/main" id="{C4823157-8294-CB1B-F819-1492EEE14630}"/>
              </a:ext>
            </a:extLst>
          </p:cNvPr>
          <p:cNvSpPr txBox="1"/>
          <p:nvPr/>
        </p:nvSpPr>
        <p:spPr>
          <a:xfrm>
            <a:off x="20" y="-12701"/>
            <a:ext cx="12191980" cy="6856718"/>
          </a:xfrm>
          <a:custGeom>
            <a:avLst/>
            <a:gdLst/>
            <a:ahLst/>
            <a:cxnLst/>
            <a:rect l="l" t="t" r="r" b="b"/>
            <a:pathLst>
              <a:path w="12191980" h="6856718">
                <a:moveTo>
                  <a:pt x="7716539" y="3739163"/>
                </a:moveTo>
                <a:lnTo>
                  <a:pt x="7855012" y="4190149"/>
                </a:lnTo>
                <a:lnTo>
                  <a:pt x="7579510" y="4190149"/>
                </a:lnTo>
                <a:close/>
                <a:moveTo>
                  <a:pt x="4992388" y="3739163"/>
                </a:moveTo>
                <a:lnTo>
                  <a:pt x="5130861" y="4190149"/>
                </a:lnTo>
                <a:lnTo>
                  <a:pt x="4855360" y="4190149"/>
                </a:lnTo>
                <a:close/>
                <a:moveTo>
                  <a:pt x="6196576" y="3667279"/>
                </a:moveTo>
                <a:lnTo>
                  <a:pt x="6366872" y="3667279"/>
                </a:lnTo>
                <a:cubicBezTo>
                  <a:pt x="6437615" y="3667279"/>
                  <a:pt x="6485823" y="3678119"/>
                  <a:pt x="6511496" y="3699798"/>
                </a:cubicBezTo>
                <a:cubicBezTo>
                  <a:pt x="6537169" y="3721477"/>
                  <a:pt x="6550005" y="3752570"/>
                  <a:pt x="6550005" y="3793076"/>
                </a:cubicBezTo>
                <a:cubicBezTo>
                  <a:pt x="6550005" y="3820460"/>
                  <a:pt x="6541876" y="3844707"/>
                  <a:pt x="6525616" y="3865816"/>
                </a:cubicBezTo>
                <a:cubicBezTo>
                  <a:pt x="6509357" y="3886925"/>
                  <a:pt x="6488391" y="3900046"/>
                  <a:pt x="6462718" y="3905181"/>
                </a:cubicBezTo>
                <a:cubicBezTo>
                  <a:pt x="6411942" y="3916591"/>
                  <a:pt x="6377712" y="3922296"/>
                  <a:pt x="6360026" y="3922296"/>
                </a:cubicBezTo>
                <a:lnTo>
                  <a:pt x="6196576" y="3922296"/>
                </a:lnTo>
                <a:close/>
                <a:moveTo>
                  <a:pt x="8314251" y="3413973"/>
                </a:moveTo>
                <a:lnTo>
                  <a:pt x="8314251" y="3723759"/>
                </a:lnTo>
                <a:lnTo>
                  <a:pt x="8709613" y="3723759"/>
                </a:lnTo>
                <a:lnTo>
                  <a:pt x="8709613" y="4668520"/>
                </a:lnTo>
                <a:lnTo>
                  <a:pt x="9097273" y="4668520"/>
                </a:lnTo>
                <a:lnTo>
                  <a:pt x="9097273" y="3723759"/>
                </a:lnTo>
                <a:lnTo>
                  <a:pt x="9492635" y="3723759"/>
                </a:lnTo>
                <a:lnTo>
                  <a:pt x="9492635" y="3413973"/>
                </a:lnTo>
                <a:close/>
                <a:moveTo>
                  <a:pt x="5807204" y="3413973"/>
                </a:moveTo>
                <a:lnTo>
                  <a:pt x="5807204" y="4668520"/>
                </a:lnTo>
                <a:lnTo>
                  <a:pt x="6196576" y="4668520"/>
                </a:lnTo>
                <a:lnTo>
                  <a:pt x="6196576" y="4159342"/>
                </a:lnTo>
                <a:lnTo>
                  <a:pt x="6230806" y="4159342"/>
                </a:lnTo>
                <a:cubicBezTo>
                  <a:pt x="6266177" y="4159342"/>
                  <a:pt x="6297841" y="4169041"/>
                  <a:pt x="6325796" y="4188438"/>
                </a:cubicBezTo>
                <a:cubicBezTo>
                  <a:pt x="6346334" y="4203271"/>
                  <a:pt x="6369725" y="4235505"/>
                  <a:pt x="6395968" y="4285139"/>
                </a:cubicBezTo>
                <a:lnTo>
                  <a:pt x="6603183" y="4668520"/>
                </a:lnTo>
                <a:lnTo>
                  <a:pt x="7038348" y="4668520"/>
                </a:lnTo>
                <a:lnTo>
                  <a:pt x="7041213" y="4668520"/>
                </a:lnTo>
                <a:lnTo>
                  <a:pt x="7434164" y="4668520"/>
                </a:lnTo>
                <a:lnTo>
                  <a:pt x="7495311" y="4461426"/>
                </a:lnTo>
                <a:lnTo>
                  <a:pt x="7935427" y="4461426"/>
                </a:lnTo>
                <a:lnTo>
                  <a:pt x="7998191" y="4668520"/>
                </a:lnTo>
                <a:lnTo>
                  <a:pt x="8404143" y="4668520"/>
                </a:lnTo>
                <a:lnTo>
                  <a:pt x="7932726" y="3413973"/>
                </a:lnTo>
                <a:lnTo>
                  <a:pt x="7509872" y="3413973"/>
                </a:lnTo>
                <a:lnTo>
                  <a:pt x="7039555" y="4665309"/>
                </a:lnTo>
                <a:lnTo>
                  <a:pt x="6853480" y="4304995"/>
                </a:lnTo>
                <a:cubicBezTo>
                  <a:pt x="6844361" y="4286721"/>
                  <a:pt x="6826260" y="4260739"/>
                  <a:pt x="6799179" y="4227047"/>
                </a:cubicBezTo>
                <a:cubicBezTo>
                  <a:pt x="6772098" y="4193356"/>
                  <a:pt x="6751430" y="4171372"/>
                  <a:pt x="6737177" y="4161094"/>
                </a:cubicBezTo>
                <a:cubicBezTo>
                  <a:pt x="6716077" y="4145681"/>
                  <a:pt x="6682439" y="4130264"/>
                  <a:pt x="6636264" y="4114842"/>
                </a:cubicBezTo>
                <a:cubicBezTo>
                  <a:pt x="6693920" y="4101721"/>
                  <a:pt x="6739303" y="4085176"/>
                  <a:pt x="6772410" y="4065208"/>
                </a:cubicBezTo>
                <a:cubicBezTo>
                  <a:pt x="6824353" y="4033830"/>
                  <a:pt x="6865166" y="3992896"/>
                  <a:pt x="6894851" y="3942406"/>
                </a:cubicBezTo>
                <a:cubicBezTo>
                  <a:pt x="6924535" y="3891916"/>
                  <a:pt x="6939377" y="3831870"/>
                  <a:pt x="6939377" y="3762269"/>
                </a:cubicBezTo>
                <a:cubicBezTo>
                  <a:pt x="6939377" y="3682397"/>
                  <a:pt x="6919979" y="3614650"/>
                  <a:pt x="6881185" y="3559025"/>
                </a:cubicBezTo>
                <a:cubicBezTo>
                  <a:pt x="6842391" y="3503401"/>
                  <a:pt x="6791330" y="3465319"/>
                  <a:pt x="6728004" y="3444781"/>
                </a:cubicBezTo>
                <a:cubicBezTo>
                  <a:pt x="6664678" y="3424243"/>
                  <a:pt x="6573111" y="3413973"/>
                  <a:pt x="6453304" y="3413973"/>
                </a:cubicBezTo>
                <a:close/>
                <a:moveTo>
                  <a:pt x="4785722" y="3413973"/>
                </a:moveTo>
                <a:lnTo>
                  <a:pt x="4314198" y="4668520"/>
                </a:lnTo>
                <a:lnTo>
                  <a:pt x="4710014" y="4668520"/>
                </a:lnTo>
                <a:lnTo>
                  <a:pt x="4771161" y="4461426"/>
                </a:lnTo>
                <a:lnTo>
                  <a:pt x="5211276" y="4461426"/>
                </a:lnTo>
                <a:lnTo>
                  <a:pt x="5274041" y="4668520"/>
                </a:lnTo>
                <a:lnTo>
                  <a:pt x="5679993" y="4668520"/>
                </a:lnTo>
                <a:lnTo>
                  <a:pt x="5208575" y="3413973"/>
                </a:lnTo>
                <a:close/>
                <a:moveTo>
                  <a:pt x="2778366" y="3413973"/>
                </a:moveTo>
                <a:lnTo>
                  <a:pt x="2778366" y="4668520"/>
                </a:lnTo>
                <a:lnTo>
                  <a:pt x="3095853" y="4668520"/>
                </a:lnTo>
                <a:lnTo>
                  <a:pt x="3095853" y="3711779"/>
                </a:lnTo>
                <a:lnTo>
                  <a:pt x="3340027" y="4668520"/>
                </a:lnTo>
                <a:lnTo>
                  <a:pt x="3627402" y="4668520"/>
                </a:lnTo>
                <a:lnTo>
                  <a:pt x="3872029" y="3711779"/>
                </a:lnTo>
                <a:lnTo>
                  <a:pt x="3872029" y="4668520"/>
                </a:lnTo>
                <a:lnTo>
                  <a:pt x="4189517" y="4668520"/>
                </a:lnTo>
                <a:lnTo>
                  <a:pt x="4189517" y="3413973"/>
                </a:lnTo>
                <a:lnTo>
                  <a:pt x="3680005" y="3413973"/>
                </a:lnTo>
                <a:lnTo>
                  <a:pt x="3484797" y="4177313"/>
                </a:lnTo>
                <a:lnTo>
                  <a:pt x="3288186" y="3413973"/>
                </a:lnTo>
                <a:close/>
                <a:moveTo>
                  <a:pt x="6031706" y="2572163"/>
                </a:moveTo>
                <a:lnTo>
                  <a:pt x="6031706" y="2677644"/>
                </a:lnTo>
                <a:lnTo>
                  <a:pt x="6229945" y="2677644"/>
                </a:lnTo>
                <a:lnTo>
                  <a:pt x="6229945" y="2572163"/>
                </a:lnTo>
                <a:close/>
                <a:moveTo>
                  <a:pt x="6949771" y="2440226"/>
                </a:moveTo>
                <a:lnTo>
                  <a:pt x="7003956" y="2616699"/>
                </a:lnTo>
                <a:lnTo>
                  <a:pt x="6896151" y="2616699"/>
                </a:lnTo>
                <a:close/>
                <a:moveTo>
                  <a:pt x="5178121" y="2440226"/>
                </a:moveTo>
                <a:lnTo>
                  <a:pt x="5232306" y="2616699"/>
                </a:lnTo>
                <a:lnTo>
                  <a:pt x="5124500" y="2616699"/>
                </a:lnTo>
                <a:close/>
                <a:moveTo>
                  <a:pt x="6447159" y="2412768"/>
                </a:moveTo>
                <a:lnTo>
                  <a:pt x="6490357" y="2412768"/>
                </a:lnTo>
                <a:cubicBezTo>
                  <a:pt x="6518709" y="2412768"/>
                  <a:pt x="6538019" y="2418126"/>
                  <a:pt x="6548288" y="2428841"/>
                </a:cubicBezTo>
                <a:cubicBezTo>
                  <a:pt x="6558557" y="2439557"/>
                  <a:pt x="6563692" y="2452616"/>
                  <a:pt x="6563692" y="2468020"/>
                </a:cubicBezTo>
                <a:cubicBezTo>
                  <a:pt x="6563692" y="2483870"/>
                  <a:pt x="6557776" y="2496874"/>
                  <a:pt x="6545944" y="2507032"/>
                </a:cubicBezTo>
                <a:cubicBezTo>
                  <a:pt x="6534112" y="2517189"/>
                  <a:pt x="6513574" y="2522268"/>
                  <a:pt x="6484329" y="2522268"/>
                </a:cubicBezTo>
                <a:lnTo>
                  <a:pt x="6447159" y="2522268"/>
                </a:lnTo>
                <a:close/>
                <a:moveTo>
                  <a:pt x="7819466" y="2312978"/>
                </a:moveTo>
                <a:lnTo>
                  <a:pt x="7819466" y="2803888"/>
                </a:lnTo>
                <a:lnTo>
                  <a:pt x="8207908" y="2803888"/>
                </a:lnTo>
                <a:lnTo>
                  <a:pt x="8207908" y="2683003"/>
                </a:lnTo>
                <a:lnTo>
                  <a:pt x="7971159" y="2683003"/>
                </a:lnTo>
                <a:lnTo>
                  <a:pt x="7971159" y="2312978"/>
                </a:lnTo>
                <a:close/>
                <a:moveTo>
                  <a:pt x="7248301" y="2312978"/>
                </a:moveTo>
                <a:lnTo>
                  <a:pt x="7248301" y="2605455"/>
                </a:lnTo>
                <a:cubicBezTo>
                  <a:pt x="7248301" y="2629548"/>
                  <a:pt x="7252989" y="2657211"/>
                  <a:pt x="7262365" y="2688444"/>
                </a:cubicBezTo>
                <a:cubicBezTo>
                  <a:pt x="7268170" y="2707852"/>
                  <a:pt x="7278941" y="2726703"/>
                  <a:pt x="7294680" y="2744996"/>
                </a:cubicBezTo>
                <a:cubicBezTo>
                  <a:pt x="7310418" y="2763290"/>
                  <a:pt x="7327775" y="2777401"/>
                  <a:pt x="7346751" y="2787328"/>
                </a:cubicBezTo>
                <a:cubicBezTo>
                  <a:pt x="7365727" y="2797255"/>
                  <a:pt x="7389334" y="2803892"/>
                  <a:pt x="7417575" y="2807239"/>
                </a:cubicBezTo>
                <a:cubicBezTo>
                  <a:pt x="7445815" y="2810586"/>
                  <a:pt x="7471878" y="2812260"/>
                  <a:pt x="7495765" y="2812260"/>
                </a:cubicBezTo>
                <a:cubicBezTo>
                  <a:pt x="7537065" y="2812260"/>
                  <a:pt x="7572449" y="2806794"/>
                  <a:pt x="7601917" y="2795862"/>
                </a:cubicBezTo>
                <a:cubicBezTo>
                  <a:pt x="7623125" y="2788055"/>
                  <a:pt x="7643384" y="2774503"/>
                  <a:pt x="7662695" y="2755205"/>
                </a:cubicBezTo>
                <a:cubicBezTo>
                  <a:pt x="7682005" y="2735907"/>
                  <a:pt x="7696181" y="2713374"/>
                  <a:pt x="7705222" y="2687607"/>
                </a:cubicBezTo>
                <a:cubicBezTo>
                  <a:pt x="7714263" y="2661840"/>
                  <a:pt x="7718784" y="2634456"/>
                  <a:pt x="7718784" y="2605455"/>
                </a:cubicBezTo>
                <a:lnTo>
                  <a:pt x="7718784" y="2312978"/>
                </a:lnTo>
                <a:lnTo>
                  <a:pt x="7567426" y="2312978"/>
                </a:lnTo>
                <a:lnTo>
                  <a:pt x="7567426" y="2612419"/>
                </a:lnTo>
                <a:cubicBezTo>
                  <a:pt x="7567426" y="2639630"/>
                  <a:pt x="7560003" y="2660653"/>
                  <a:pt x="7545157" y="2675486"/>
                </a:cubicBezTo>
                <a:cubicBezTo>
                  <a:pt x="7530312" y="2690319"/>
                  <a:pt x="7509829" y="2697736"/>
                  <a:pt x="7483710" y="2697736"/>
                </a:cubicBezTo>
                <a:cubicBezTo>
                  <a:pt x="7457368" y="2697736"/>
                  <a:pt x="7436773" y="2690209"/>
                  <a:pt x="7421928" y="2675154"/>
                </a:cubicBezTo>
                <a:cubicBezTo>
                  <a:pt x="7407082" y="2660099"/>
                  <a:pt x="7399659" y="2639187"/>
                  <a:pt x="7399659" y="2612419"/>
                </a:cubicBezTo>
                <a:lnTo>
                  <a:pt x="7399659" y="2312978"/>
                </a:lnTo>
                <a:close/>
                <a:moveTo>
                  <a:pt x="6868901" y="2312978"/>
                </a:moveTo>
                <a:lnTo>
                  <a:pt x="6684391" y="2803888"/>
                </a:lnTo>
                <a:lnTo>
                  <a:pt x="6839276" y="2803888"/>
                </a:lnTo>
                <a:lnTo>
                  <a:pt x="6863203" y="2722851"/>
                </a:lnTo>
                <a:lnTo>
                  <a:pt x="7035422" y="2722851"/>
                </a:lnTo>
                <a:lnTo>
                  <a:pt x="7059982" y="2803888"/>
                </a:lnTo>
                <a:lnTo>
                  <a:pt x="7218833" y="2803888"/>
                </a:lnTo>
                <a:lnTo>
                  <a:pt x="7034365" y="2312978"/>
                </a:lnTo>
                <a:close/>
                <a:moveTo>
                  <a:pt x="6294797" y="2312978"/>
                </a:moveTo>
                <a:lnTo>
                  <a:pt x="6294797" y="2803888"/>
                </a:lnTo>
                <a:lnTo>
                  <a:pt x="6447159" y="2803888"/>
                </a:lnTo>
                <a:lnTo>
                  <a:pt x="6447159" y="2621722"/>
                </a:lnTo>
                <a:lnTo>
                  <a:pt x="6530205" y="2621722"/>
                </a:lnTo>
                <a:cubicBezTo>
                  <a:pt x="6591374" y="2621722"/>
                  <a:pt x="6636859" y="2607770"/>
                  <a:pt x="6666662" y="2579864"/>
                </a:cubicBezTo>
                <a:cubicBezTo>
                  <a:pt x="6696465" y="2551959"/>
                  <a:pt x="6711367" y="2513227"/>
                  <a:pt x="6711367" y="2463667"/>
                </a:cubicBezTo>
                <a:cubicBezTo>
                  <a:pt x="6711367" y="2415447"/>
                  <a:pt x="6697693" y="2378277"/>
                  <a:pt x="6670346" y="2352157"/>
                </a:cubicBezTo>
                <a:cubicBezTo>
                  <a:pt x="6642999" y="2326038"/>
                  <a:pt x="6601866" y="2312978"/>
                  <a:pt x="6546949" y="2312978"/>
                </a:cubicBezTo>
                <a:close/>
                <a:moveTo>
                  <a:pt x="5496371" y="2312978"/>
                </a:moveTo>
                <a:lnTo>
                  <a:pt x="5496371" y="2803888"/>
                </a:lnTo>
                <a:lnTo>
                  <a:pt x="5639023" y="2803888"/>
                </a:lnTo>
                <a:lnTo>
                  <a:pt x="5639023" y="2534344"/>
                </a:lnTo>
                <a:lnTo>
                  <a:pt x="5822863" y="2803888"/>
                </a:lnTo>
                <a:lnTo>
                  <a:pt x="5965849" y="2803888"/>
                </a:lnTo>
                <a:lnTo>
                  <a:pt x="5965849" y="2312978"/>
                </a:lnTo>
                <a:lnTo>
                  <a:pt x="5822863" y="2312978"/>
                </a:lnTo>
                <a:lnTo>
                  <a:pt x="5822863" y="2584573"/>
                </a:lnTo>
                <a:lnTo>
                  <a:pt x="5638018" y="2312978"/>
                </a:lnTo>
                <a:close/>
                <a:moveTo>
                  <a:pt x="5097251" y="2312978"/>
                </a:moveTo>
                <a:lnTo>
                  <a:pt x="4912741" y="2803888"/>
                </a:lnTo>
                <a:lnTo>
                  <a:pt x="5067626" y="2803888"/>
                </a:lnTo>
                <a:lnTo>
                  <a:pt x="5091553" y="2722851"/>
                </a:lnTo>
                <a:lnTo>
                  <a:pt x="5263772" y="2722851"/>
                </a:lnTo>
                <a:lnTo>
                  <a:pt x="5288332" y="2803888"/>
                </a:lnTo>
                <a:lnTo>
                  <a:pt x="5447184" y="2803888"/>
                </a:lnTo>
                <a:lnTo>
                  <a:pt x="5262715" y="2312978"/>
                </a:lnTo>
                <a:close/>
                <a:moveTo>
                  <a:pt x="4466331" y="2312978"/>
                </a:moveTo>
                <a:lnTo>
                  <a:pt x="4466331" y="2803888"/>
                </a:lnTo>
                <a:lnTo>
                  <a:pt x="4880223" y="2803888"/>
                </a:lnTo>
                <a:lnTo>
                  <a:pt x="4880223" y="2692713"/>
                </a:lnTo>
                <a:lnTo>
                  <a:pt x="4618359" y="2692713"/>
                </a:lnTo>
                <a:lnTo>
                  <a:pt x="4618359" y="2595938"/>
                </a:lnTo>
                <a:lnTo>
                  <a:pt x="4854439" y="2595938"/>
                </a:lnTo>
                <a:lnTo>
                  <a:pt x="4854439" y="2495814"/>
                </a:lnTo>
                <a:lnTo>
                  <a:pt x="4618359" y="2495814"/>
                </a:lnTo>
                <a:lnTo>
                  <a:pt x="4618359" y="2417790"/>
                </a:lnTo>
                <a:lnTo>
                  <a:pt x="4872855" y="2417790"/>
                </a:lnTo>
                <a:lnTo>
                  <a:pt x="4872855" y="2312978"/>
                </a:lnTo>
                <a:close/>
                <a:moveTo>
                  <a:pt x="4213733" y="2312978"/>
                </a:moveTo>
                <a:lnTo>
                  <a:pt x="4213733" y="2615433"/>
                </a:lnTo>
                <a:cubicBezTo>
                  <a:pt x="4213733" y="2645320"/>
                  <a:pt x="4209770" y="2666565"/>
                  <a:pt x="4201846" y="2679167"/>
                </a:cubicBezTo>
                <a:cubicBezTo>
                  <a:pt x="4193920" y="2691770"/>
                  <a:pt x="4181475" y="2698071"/>
                  <a:pt x="4164508" y="2698071"/>
                </a:cubicBezTo>
                <a:cubicBezTo>
                  <a:pt x="4153793" y="2698071"/>
                  <a:pt x="4145533" y="2695951"/>
                  <a:pt x="4139728" y="2691709"/>
                </a:cubicBezTo>
                <a:cubicBezTo>
                  <a:pt x="4131245" y="2685235"/>
                  <a:pt x="4125218" y="2676751"/>
                  <a:pt x="4121645" y="2666259"/>
                </a:cubicBezTo>
                <a:cubicBezTo>
                  <a:pt x="4118074" y="2655767"/>
                  <a:pt x="4116176" y="2639694"/>
                  <a:pt x="4115953" y="2618039"/>
                </a:cubicBezTo>
                <a:lnTo>
                  <a:pt x="3970957" y="2637796"/>
                </a:lnTo>
                <a:cubicBezTo>
                  <a:pt x="3973636" y="2675747"/>
                  <a:pt x="3982398" y="2707615"/>
                  <a:pt x="3997244" y="2733399"/>
                </a:cubicBezTo>
                <a:cubicBezTo>
                  <a:pt x="4012089" y="2759184"/>
                  <a:pt x="4033130" y="2778773"/>
                  <a:pt x="4060366" y="2792168"/>
                </a:cubicBezTo>
                <a:cubicBezTo>
                  <a:pt x="4087601" y="2805562"/>
                  <a:pt x="4125999" y="2812260"/>
                  <a:pt x="4175559" y="2812260"/>
                </a:cubicBezTo>
                <a:cubicBezTo>
                  <a:pt x="4222439" y="2812260"/>
                  <a:pt x="4260893" y="2802109"/>
                  <a:pt x="4290920" y="2781808"/>
                </a:cubicBezTo>
                <a:cubicBezTo>
                  <a:pt x="4320945" y="2761507"/>
                  <a:pt x="4340925" y="2736744"/>
                  <a:pt x="4350859" y="2707518"/>
                </a:cubicBezTo>
                <a:cubicBezTo>
                  <a:pt x="4360794" y="2678292"/>
                  <a:pt x="4365761" y="2635682"/>
                  <a:pt x="4365761" y="2579686"/>
                </a:cubicBezTo>
                <a:lnTo>
                  <a:pt x="4365761" y="2312978"/>
                </a:lnTo>
                <a:close/>
                <a:moveTo>
                  <a:pt x="0" y="0"/>
                </a:moveTo>
                <a:lnTo>
                  <a:pt x="12191980" y="0"/>
                </a:lnTo>
                <a:lnTo>
                  <a:pt x="12191980" y="6856718"/>
                </a:lnTo>
                <a:lnTo>
                  <a:pt x="0" y="6856718"/>
                </a:lnTo>
                <a:close/>
              </a:path>
            </a:pathLst>
          </a:custGeom>
          <a:solidFill>
            <a:srgbClr val="000000">
              <a:alpha val="69804"/>
            </a:srgb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sv-SE" sz="13800">
              <a:latin typeface="Arial Black" panose="020B0A04020102020204" pitchFamily="34" charset="0"/>
            </a:endParaRPr>
          </a:p>
        </p:txBody>
      </p:sp>
    </p:spTree>
    <p:extLst>
      <p:ext uri="{BB962C8B-B14F-4D97-AF65-F5344CB8AC3E}">
        <p14:creationId xmlns:p14="http://schemas.microsoft.com/office/powerpoint/2010/main" val="689500404"/>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3" name="4fb06c00-a62b-11ed-bfef-d52fef9f5220.wav"/>
          </p:stSnd>
        </p:sndAc>
      </p:transition>
    </mc:Choice>
    <mc:Fallback>
      <p:transition spd="slow">
        <p:fade/>
        <p:sndAc>
          <p:stSnd>
            <p:snd r:embed="rId3" name="4fb06c00-a62b-11ed-bfef-d52fef9f5220.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10000"/>
          </a:schemeClr>
        </a:solidFill>
        <a:effectLst/>
      </p:bgPr>
    </p:bg>
    <p:spTree>
      <p:nvGrpSpPr>
        <p:cNvPr id="1" name=""/>
        <p:cNvGrpSpPr/>
        <p:nvPr/>
      </p:nvGrpSpPr>
      <p:grpSpPr>
        <a:xfrm>
          <a:off x="0" y="0"/>
          <a:ext cx="0" cy="0"/>
          <a:chOff x="0" y="0"/>
          <a:chExt cx="0" cy="0"/>
        </a:xfrm>
      </p:grpSpPr>
      <p:pic>
        <p:nvPicPr>
          <p:cNvPr id="4" name="Picture 3" descr="A painting of a person&#10;&#10;Description automatically generated">
            <a:extLst>
              <a:ext uri="{FF2B5EF4-FFF2-40B4-BE49-F238E27FC236}">
                <a16:creationId xmlns:a16="http://schemas.microsoft.com/office/drawing/2014/main" id="{74A2F68E-658F-60CA-4FD5-BA5A120FECB9}"/>
              </a:ext>
            </a:extLst>
          </p:cNvPr>
          <p:cNvPicPr>
            <a:picLocks noChangeAspect="1"/>
          </p:cNvPicPr>
          <p:nvPr/>
        </p:nvPicPr>
        <p:blipFill rotWithShape="1">
          <a:blip r:embed="rId3">
            <a:extLst>
              <a:ext uri="{28A0092B-C50C-407E-A947-70E740481C1C}">
                <a14:useLocalDpi xmlns:a14="http://schemas.microsoft.com/office/drawing/2010/main" val="0"/>
              </a:ext>
            </a:extLst>
          </a:blip>
          <a:srcRect l="2224" t="-185236" r="-25419" b="-132056"/>
          <a:stretch/>
        </p:blipFill>
        <p:spPr>
          <a:xfrm>
            <a:off x="6240136" y="-16655143"/>
            <a:ext cx="8159081" cy="35661600"/>
          </a:xfrm>
          <a:prstGeom prst="irregularSeal2">
            <a:avLst/>
          </a:prstGeom>
        </p:spPr>
      </p:pic>
      <p:sp>
        <p:nvSpPr>
          <p:cNvPr id="5" name="MARAT">
            <a:extLst>
              <a:ext uri="{FF2B5EF4-FFF2-40B4-BE49-F238E27FC236}">
                <a16:creationId xmlns:a16="http://schemas.microsoft.com/office/drawing/2014/main" id="{34B8FF22-BE25-1EAF-ACFB-6F6835F93E48}"/>
              </a:ext>
            </a:extLst>
          </p:cNvPr>
          <p:cNvSpPr txBox="1"/>
          <p:nvPr/>
        </p:nvSpPr>
        <p:spPr>
          <a:xfrm>
            <a:off x="475838" y="760158"/>
            <a:ext cx="5865884" cy="830997"/>
          </a:xfrm>
          <a:prstGeom prst="rect">
            <a:avLst/>
          </a:prstGeom>
          <a:noFill/>
        </p:spPr>
        <p:txBody>
          <a:bodyPr wrap="square" rtlCol="0">
            <a:spAutoFit/>
          </a:bodyPr>
          <a:lstStyle/>
          <a:p>
            <a:r>
              <a:rPr lang="sv-SE" sz="4800">
                <a:solidFill>
                  <a:schemeClr val="tx1">
                    <a:lumMod val="95000"/>
                  </a:schemeClr>
                </a:solidFill>
                <a:latin typeface="Arial Black" panose="020B0A04020102020204" pitchFamily="34" charset="0"/>
              </a:rPr>
              <a:t>QUI ÉTAIT-IL?</a:t>
            </a:r>
          </a:p>
        </p:txBody>
      </p:sp>
      <p:sp>
        <p:nvSpPr>
          <p:cNvPr id="3" name="Content Placeholder 2">
            <a:extLst>
              <a:ext uri="{FF2B5EF4-FFF2-40B4-BE49-F238E27FC236}">
                <a16:creationId xmlns:a16="http://schemas.microsoft.com/office/drawing/2014/main" id="{EF4F6DA7-D356-5F0E-DC78-9D83705301A4}"/>
              </a:ext>
            </a:extLst>
          </p:cNvPr>
          <p:cNvSpPr>
            <a:spLocks noGrp="1"/>
          </p:cNvSpPr>
          <p:nvPr>
            <p:ph idx="1"/>
          </p:nvPr>
        </p:nvSpPr>
        <p:spPr>
          <a:xfrm>
            <a:off x="555122" y="2407482"/>
            <a:ext cx="5816600" cy="4351338"/>
          </a:xfrm>
        </p:spPr>
        <p:txBody>
          <a:bodyPr>
            <a:normAutofit/>
          </a:bodyPr>
          <a:lstStyle/>
          <a:p>
            <a:pPr>
              <a:lnSpc>
                <a:spcPct val="150000"/>
              </a:lnSpc>
            </a:pPr>
            <a:r>
              <a:rPr lang="fr-FR" sz="2400"/>
              <a:t>Journaliste, politicien, médecin, savant. </a:t>
            </a:r>
          </a:p>
          <a:p>
            <a:pPr>
              <a:lnSpc>
                <a:spcPct val="150000"/>
              </a:lnSpc>
            </a:pPr>
            <a:r>
              <a:rPr lang="fr-FR" sz="2400"/>
              <a:t>Né le 24 mai 1743 en Suisse.</a:t>
            </a:r>
          </a:p>
          <a:p>
            <a:pPr>
              <a:lnSpc>
                <a:spcPct val="150000"/>
              </a:lnSpc>
            </a:pPr>
            <a:r>
              <a:rPr lang="fr-FR" sz="2400"/>
              <a:t>Une vie modeste. </a:t>
            </a:r>
          </a:p>
          <a:p>
            <a:pPr>
              <a:lnSpc>
                <a:spcPct val="150000"/>
              </a:lnSpc>
            </a:pPr>
            <a:r>
              <a:rPr lang="fr-FR" sz="2400"/>
              <a:t>Travaillaient à Londres et à Paris.</a:t>
            </a:r>
          </a:p>
          <a:p>
            <a:pPr>
              <a:lnSpc>
                <a:spcPct val="150000"/>
              </a:lnSpc>
            </a:pPr>
            <a:r>
              <a:rPr lang="fr-FR" sz="2400"/>
              <a:t>A publié son journal « L’Ami du peuple »</a:t>
            </a:r>
          </a:p>
        </p:txBody>
      </p:sp>
      <p:pic>
        <p:nvPicPr>
          <p:cNvPr id="2" name="Picture 1" descr="Image illustrative de l’article Massacres de Septembre">
            <a:extLst>
              <a:ext uri="{FF2B5EF4-FFF2-40B4-BE49-F238E27FC236}">
                <a16:creationId xmlns:a16="http://schemas.microsoft.com/office/drawing/2014/main" id="{6780FAD4-358C-0F88-412D-4A612A2F1F3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145" r="39133" b="1"/>
          <a:stretch/>
        </p:blipFill>
        <p:spPr bwMode="auto">
          <a:xfrm>
            <a:off x="-4971139" y="0"/>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a:noFill/>
          <a:extLst>
            <a:ext uri="{909E8E84-426E-40DD-AFC4-6F175D3DCCD1}">
              <a14:hiddenFill xmlns:a14="http://schemas.microsoft.com/office/drawing/2010/main">
                <a:solidFill>
                  <a:srgbClr val="FFFFFF"/>
                </a:solidFill>
              </a14:hiddenFill>
            </a:ext>
          </a:extLst>
        </p:spPr>
      </p:pic>
      <p:pic>
        <p:nvPicPr>
          <p:cNvPr id="6" name="Picture 2" descr="Marat | French revolution history, French revolution, French history">
            <a:extLst>
              <a:ext uri="{FF2B5EF4-FFF2-40B4-BE49-F238E27FC236}">
                <a16:creationId xmlns:a16="http://schemas.microsoft.com/office/drawing/2014/main" id="{1090111F-8218-E38D-F15D-7293C0A1D6D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3274" r="7237"/>
          <a:stretch/>
        </p:blipFill>
        <p:spPr bwMode="auto">
          <a:xfrm>
            <a:off x="15569096" y="10"/>
            <a:ext cx="3611533" cy="685799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5D667E-6EEB-2BA6-1CC1-32026FB43347}"/>
              </a:ext>
            </a:extLst>
          </p:cNvPr>
          <p:cNvSpPr txBox="1"/>
          <p:nvPr/>
        </p:nvSpPr>
        <p:spPr>
          <a:xfrm>
            <a:off x="8558051" y="575492"/>
            <a:ext cx="2654965" cy="369332"/>
          </a:xfrm>
          <a:prstGeom prst="rect">
            <a:avLst/>
          </a:prstGeom>
          <a:solidFill>
            <a:schemeClr val="tx2">
              <a:lumMod val="10000"/>
            </a:schemeClr>
          </a:solidFill>
          <a:ln>
            <a:solidFill>
              <a:schemeClr val="tx1"/>
            </a:solidFill>
          </a:ln>
          <a:effectLst>
            <a:outerShdw blurRad="63500" sx="102000" sy="102000" algn="ctr" rotWithShape="0">
              <a:prstClr val="black">
                <a:alpha val="40000"/>
              </a:prstClr>
            </a:outerShdw>
          </a:effectLst>
        </p:spPr>
        <p:txBody>
          <a:bodyPr wrap="square" rtlCol="0">
            <a:spAutoFit/>
          </a:bodyPr>
          <a:lstStyle/>
          <a:p>
            <a:r>
              <a:rPr lang="fr-FR" sz="1800" kern="100">
                <a:effectLst/>
                <a:latin typeface="Times New Roman" panose="02020603050405020304" pitchFamily="18" charset="0"/>
                <a:ea typeface="Calibri" panose="020F0502020204030204" pitchFamily="34" charset="0"/>
                <a:cs typeface="Arial" panose="020B0604020202020204" pitchFamily="34" charset="0"/>
              </a:rPr>
              <a:t>*Savant - </a:t>
            </a:r>
            <a:r>
              <a:rPr lang="fr-FR" sz="1800" kern="100" err="1">
                <a:effectLst/>
                <a:latin typeface="Times New Roman" panose="02020603050405020304" pitchFamily="18" charset="0"/>
                <a:ea typeface="Calibri" panose="020F0502020204030204" pitchFamily="34" charset="0"/>
                <a:cs typeface="Arial" panose="020B0604020202020204" pitchFamily="34" charset="0"/>
              </a:rPr>
              <a:t>vetenskapsman</a:t>
            </a:r>
            <a:endParaRPr lang="fr-FR" kern="100">
              <a:latin typeface="Times New Roman" panose="02020603050405020304" pitchFamily="18" charset="0"/>
              <a:ea typeface="Calibri" panose="020F0502020204030204" pitchFamily="34" charset="0"/>
              <a:cs typeface="Arial" panose="020B0604020202020204" pitchFamily="34" charset="0"/>
            </a:endParaRPr>
          </a:p>
        </p:txBody>
      </p:sp>
      <p:sp>
        <p:nvSpPr>
          <p:cNvPr id="8" name="Rectangle: Rounded Corners 7">
            <a:extLst>
              <a:ext uri="{FF2B5EF4-FFF2-40B4-BE49-F238E27FC236}">
                <a16:creationId xmlns:a16="http://schemas.microsoft.com/office/drawing/2014/main" id="{01714511-0D9F-5084-8024-D216EC054289}"/>
              </a:ext>
            </a:extLst>
          </p:cNvPr>
          <p:cNvSpPr/>
          <p:nvPr/>
        </p:nvSpPr>
        <p:spPr>
          <a:xfrm>
            <a:off x="6296003" y="3334215"/>
            <a:ext cx="45719" cy="4571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384281959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useBgFill="1">
        <p:nvSpPr>
          <p:cNvPr id="1040" name="Rectangle 1039">
            <a:extLst>
              <a:ext uri="{FF2B5EF4-FFF2-40B4-BE49-F238E27FC236}">
                <a16:creationId xmlns:a16="http://schemas.microsoft.com/office/drawing/2014/main" id="{21AC6A30-4F22-4C0F-B278-19C5B8A80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2" name="Rectangle 1041">
            <a:extLst>
              <a:ext uri="{FF2B5EF4-FFF2-40B4-BE49-F238E27FC236}">
                <a16:creationId xmlns:a16="http://schemas.microsoft.com/office/drawing/2014/main" id="{BB4335AD-65B1-44E4-90AF-264024FE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999"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MARAT">
            <a:extLst>
              <a:ext uri="{FF2B5EF4-FFF2-40B4-BE49-F238E27FC236}">
                <a16:creationId xmlns:a16="http://schemas.microsoft.com/office/drawing/2014/main" id="{1F160833-E6FD-E89F-E253-B3B79CA5C34D}"/>
              </a:ext>
            </a:extLst>
          </p:cNvPr>
          <p:cNvSpPr txBox="1"/>
          <p:nvPr/>
        </p:nvSpPr>
        <p:spPr>
          <a:xfrm>
            <a:off x="3962400" y="393842"/>
            <a:ext cx="4267200" cy="1351472"/>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sz="2800" kern="1200">
                <a:solidFill>
                  <a:schemeClr val="tx1">
                    <a:lumMod val="85000"/>
                    <a:lumOff val="15000"/>
                  </a:schemeClr>
                </a:solidFill>
                <a:latin typeface="Arial Black" panose="020B0A04020102020204" pitchFamily="34" charset="0"/>
                <a:ea typeface="+mj-ea"/>
                <a:cs typeface="+mj-cs"/>
              </a:rPr>
              <a:t>PENDANT LA RÉVOLUTION (1789-1793)</a:t>
            </a:r>
          </a:p>
        </p:txBody>
      </p:sp>
      <p:pic>
        <p:nvPicPr>
          <p:cNvPr id="3" name="Picture 2" descr="Image illustrative de l’article Massacres de Septembre">
            <a:extLst>
              <a:ext uri="{FF2B5EF4-FFF2-40B4-BE49-F238E27FC236}">
                <a16:creationId xmlns:a16="http://schemas.microsoft.com/office/drawing/2014/main" id="{40ECABA1-2DBE-2867-207E-D7212FADB54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145" r="39133" b="1"/>
          <a:stretch/>
        </p:blipFill>
        <p:spPr bwMode="auto">
          <a:xfrm>
            <a:off x="3" y="1"/>
            <a:ext cx="3695699" cy="6858001"/>
          </a:xfrm>
          <a:custGeom>
            <a:avLst/>
            <a:gdLst/>
            <a:ahLst/>
            <a:cxnLst/>
            <a:rect l="l" t="t" r="r" b="b"/>
            <a:pathLst>
              <a:path w="3695699" h="6858001">
                <a:moveTo>
                  <a:pt x="0" y="0"/>
                </a:moveTo>
                <a:lnTo>
                  <a:pt x="3435129" y="0"/>
                </a:lnTo>
                <a:lnTo>
                  <a:pt x="3430599" y="17349"/>
                </a:lnTo>
                <a:cubicBezTo>
                  <a:pt x="3437542" y="19835"/>
                  <a:pt x="3423757" y="30822"/>
                  <a:pt x="3427683" y="38871"/>
                </a:cubicBezTo>
                <a:cubicBezTo>
                  <a:pt x="3431230" y="44698"/>
                  <a:pt x="3427877" y="49388"/>
                  <a:pt x="3427096" y="55116"/>
                </a:cubicBezTo>
                <a:cubicBezTo>
                  <a:pt x="3429620" y="62945"/>
                  <a:pt x="3421946" y="87211"/>
                  <a:pt x="3417356" y="93331"/>
                </a:cubicBezTo>
                <a:cubicBezTo>
                  <a:pt x="3401974" y="107607"/>
                  <a:pt x="3409629" y="143436"/>
                  <a:pt x="3397765" y="155370"/>
                </a:cubicBezTo>
                <a:cubicBezTo>
                  <a:pt x="3395800" y="159886"/>
                  <a:pt x="3394789" y="164378"/>
                  <a:pt x="3394373" y="168831"/>
                </a:cubicBezTo>
                <a:lnTo>
                  <a:pt x="3394553" y="181402"/>
                </a:lnTo>
                <a:lnTo>
                  <a:pt x="3397293" y="185192"/>
                </a:lnTo>
                <a:lnTo>
                  <a:pt x="3395923" y="192756"/>
                </a:lnTo>
                <a:cubicBezTo>
                  <a:pt x="3396018" y="193497"/>
                  <a:pt x="3396112" y="194237"/>
                  <a:pt x="3396207" y="194978"/>
                </a:cubicBezTo>
                <a:cubicBezTo>
                  <a:pt x="3396531" y="199154"/>
                  <a:pt x="3396856" y="203330"/>
                  <a:pt x="3397180" y="207506"/>
                </a:cubicBezTo>
                <a:cubicBezTo>
                  <a:pt x="3382438" y="200939"/>
                  <a:pt x="3394549" y="241317"/>
                  <a:pt x="3383191" y="229051"/>
                </a:cubicBezTo>
                <a:cubicBezTo>
                  <a:pt x="3382519" y="234401"/>
                  <a:pt x="3381383" y="237332"/>
                  <a:pt x="3380194" y="239137"/>
                </a:cubicBezTo>
                <a:lnTo>
                  <a:pt x="3349267" y="310262"/>
                </a:lnTo>
                <a:lnTo>
                  <a:pt x="3344455" y="381704"/>
                </a:lnTo>
                <a:cubicBezTo>
                  <a:pt x="3343420" y="464598"/>
                  <a:pt x="3338482" y="511985"/>
                  <a:pt x="3327551" y="571873"/>
                </a:cubicBezTo>
                <a:cubicBezTo>
                  <a:pt x="3316620" y="631761"/>
                  <a:pt x="3309762" y="702429"/>
                  <a:pt x="3278869" y="741030"/>
                </a:cubicBezTo>
                <a:lnTo>
                  <a:pt x="3239259" y="957888"/>
                </a:lnTo>
                <a:cubicBezTo>
                  <a:pt x="3267597" y="1021376"/>
                  <a:pt x="3235647" y="1004478"/>
                  <a:pt x="3243890" y="1047869"/>
                </a:cubicBezTo>
                <a:cubicBezTo>
                  <a:pt x="3245988" y="1077107"/>
                  <a:pt x="3228006" y="1101189"/>
                  <a:pt x="3221700" y="1118244"/>
                </a:cubicBezTo>
                <a:cubicBezTo>
                  <a:pt x="3220198" y="1120922"/>
                  <a:pt x="3213346" y="1188569"/>
                  <a:pt x="3211078" y="1190394"/>
                </a:cubicBezTo>
                <a:cubicBezTo>
                  <a:pt x="3204899" y="1218939"/>
                  <a:pt x="3210276" y="1253036"/>
                  <a:pt x="3199704" y="1304585"/>
                </a:cubicBezTo>
                <a:cubicBezTo>
                  <a:pt x="3199438" y="1346246"/>
                  <a:pt x="3168623" y="1413431"/>
                  <a:pt x="3167741" y="1449444"/>
                </a:cubicBezTo>
                <a:cubicBezTo>
                  <a:pt x="3180911" y="1471132"/>
                  <a:pt x="3193362" y="1499173"/>
                  <a:pt x="3194410" y="1520667"/>
                </a:cubicBezTo>
                <a:cubicBezTo>
                  <a:pt x="3181228" y="1513763"/>
                  <a:pt x="3199978" y="1547097"/>
                  <a:pt x="3184473" y="1547038"/>
                </a:cubicBezTo>
                <a:cubicBezTo>
                  <a:pt x="3185153" y="1550949"/>
                  <a:pt x="3186303" y="1554741"/>
                  <a:pt x="3187573" y="1558550"/>
                </a:cubicBezTo>
                <a:lnTo>
                  <a:pt x="3188231" y="1560544"/>
                </a:lnTo>
                <a:lnTo>
                  <a:pt x="3188195" y="1568317"/>
                </a:lnTo>
                <a:lnTo>
                  <a:pt x="3191518" y="1570772"/>
                </a:lnTo>
                <a:lnTo>
                  <a:pt x="3193853" y="1582659"/>
                </a:lnTo>
                <a:cubicBezTo>
                  <a:pt x="3194213" y="1587070"/>
                  <a:pt x="3193997" y="1591769"/>
                  <a:pt x="3192857" y="1596890"/>
                </a:cubicBezTo>
                <a:cubicBezTo>
                  <a:pt x="3185716" y="1609144"/>
                  <a:pt x="3191593" y="1629575"/>
                  <a:pt x="3189686" y="1647479"/>
                </a:cubicBezTo>
                <a:lnTo>
                  <a:pt x="3187125" y="1655568"/>
                </a:lnTo>
                <a:cubicBezTo>
                  <a:pt x="3187259" y="1659315"/>
                  <a:pt x="3192418" y="1733399"/>
                  <a:pt x="3192552" y="1737146"/>
                </a:cubicBezTo>
                <a:cubicBezTo>
                  <a:pt x="3236684" y="1834597"/>
                  <a:pt x="3210475" y="1851660"/>
                  <a:pt x="3219437" y="1908917"/>
                </a:cubicBezTo>
                <a:lnTo>
                  <a:pt x="3220572" y="1915235"/>
                </a:lnTo>
                <a:cubicBezTo>
                  <a:pt x="3225642" y="1919319"/>
                  <a:pt x="3228448" y="1945519"/>
                  <a:pt x="3226946" y="1954447"/>
                </a:cubicBezTo>
                <a:cubicBezTo>
                  <a:pt x="3219553" y="1979351"/>
                  <a:pt x="3239504" y="2001442"/>
                  <a:pt x="3234148" y="2021397"/>
                </a:cubicBezTo>
                <a:cubicBezTo>
                  <a:pt x="3234224" y="2026740"/>
                  <a:pt x="3235084" y="2031233"/>
                  <a:pt x="3236424" y="2035173"/>
                </a:cubicBezTo>
                <a:lnTo>
                  <a:pt x="3241339" y="2045116"/>
                </a:lnTo>
                <a:lnTo>
                  <a:pt x="3233470" y="2098623"/>
                </a:lnTo>
                <a:cubicBezTo>
                  <a:pt x="3230495" y="2129687"/>
                  <a:pt x="3232618" y="2188321"/>
                  <a:pt x="3230016" y="2240964"/>
                </a:cubicBezTo>
                <a:cubicBezTo>
                  <a:pt x="3226602" y="2283982"/>
                  <a:pt x="3232644" y="2342030"/>
                  <a:pt x="3237809" y="2379644"/>
                </a:cubicBezTo>
                <a:cubicBezTo>
                  <a:pt x="3244462" y="2409884"/>
                  <a:pt x="3221747" y="2435219"/>
                  <a:pt x="3237054" y="2459103"/>
                </a:cubicBezTo>
                <a:cubicBezTo>
                  <a:pt x="3245536" y="2488997"/>
                  <a:pt x="3251426" y="2510390"/>
                  <a:pt x="3255285" y="2538679"/>
                </a:cubicBezTo>
                <a:cubicBezTo>
                  <a:pt x="3258296" y="2574322"/>
                  <a:pt x="3245460" y="2589819"/>
                  <a:pt x="3245073" y="2622720"/>
                </a:cubicBezTo>
                <a:lnTo>
                  <a:pt x="3252960" y="2736087"/>
                </a:lnTo>
                <a:cubicBezTo>
                  <a:pt x="3245577" y="2772183"/>
                  <a:pt x="3230063" y="2856752"/>
                  <a:pt x="3218681" y="2902964"/>
                </a:cubicBezTo>
                <a:cubicBezTo>
                  <a:pt x="3212624" y="2927969"/>
                  <a:pt x="3209733" y="2973979"/>
                  <a:pt x="3203641" y="3008786"/>
                </a:cubicBezTo>
                <a:cubicBezTo>
                  <a:pt x="3197547" y="3043595"/>
                  <a:pt x="3186644" y="3093251"/>
                  <a:pt x="3182123" y="3111815"/>
                </a:cubicBezTo>
                <a:lnTo>
                  <a:pt x="3176517" y="3120169"/>
                </a:lnTo>
                <a:lnTo>
                  <a:pt x="3177035" y="3121646"/>
                </a:lnTo>
                <a:cubicBezTo>
                  <a:pt x="3177423" y="3127588"/>
                  <a:pt x="3176129" y="3130763"/>
                  <a:pt x="3174093" y="3132705"/>
                </a:cubicBezTo>
                <a:lnTo>
                  <a:pt x="3171045" y="3134220"/>
                </a:lnTo>
                <a:lnTo>
                  <a:pt x="3168274" y="3141524"/>
                </a:lnTo>
                <a:lnTo>
                  <a:pt x="3160781" y="3155149"/>
                </a:lnTo>
                <a:cubicBezTo>
                  <a:pt x="3160949" y="3156237"/>
                  <a:pt x="3161116" y="3157326"/>
                  <a:pt x="3161284" y="3158414"/>
                </a:cubicBezTo>
                <a:lnTo>
                  <a:pt x="3152950" y="3180080"/>
                </a:lnTo>
                <a:lnTo>
                  <a:pt x="3153739" y="3180719"/>
                </a:lnTo>
                <a:cubicBezTo>
                  <a:pt x="3155321" y="3182647"/>
                  <a:pt x="3156128" y="3184999"/>
                  <a:pt x="3155342" y="3188313"/>
                </a:cubicBezTo>
                <a:cubicBezTo>
                  <a:pt x="3169797" y="3188216"/>
                  <a:pt x="3159934" y="3192271"/>
                  <a:pt x="3156340" y="3202049"/>
                </a:cubicBezTo>
                <a:cubicBezTo>
                  <a:pt x="3177988" y="3204083"/>
                  <a:pt x="3159779" y="3228842"/>
                  <a:pt x="3169832" y="3237938"/>
                </a:cubicBezTo>
                <a:cubicBezTo>
                  <a:pt x="3166705" y="3245075"/>
                  <a:pt x="3163793" y="3252659"/>
                  <a:pt x="3161244" y="3260564"/>
                </a:cubicBezTo>
                <a:lnTo>
                  <a:pt x="3160005" y="3265314"/>
                </a:lnTo>
                <a:cubicBezTo>
                  <a:pt x="3160063" y="3265371"/>
                  <a:pt x="3160124" y="3265428"/>
                  <a:pt x="3160184" y="3265486"/>
                </a:cubicBezTo>
                <a:cubicBezTo>
                  <a:pt x="3160345" y="3266694"/>
                  <a:pt x="3160101" y="3268319"/>
                  <a:pt x="3159279" y="3270659"/>
                </a:cubicBezTo>
                <a:lnTo>
                  <a:pt x="3157747" y="3273971"/>
                </a:lnTo>
                <a:lnTo>
                  <a:pt x="3155343" y="3283185"/>
                </a:lnTo>
                <a:cubicBezTo>
                  <a:pt x="3155517" y="3284422"/>
                  <a:pt x="3155689" y="3285657"/>
                  <a:pt x="3155860" y="3286893"/>
                </a:cubicBezTo>
                <a:lnTo>
                  <a:pt x="3158001" y="3289146"/>
                </a:lnTo>
                <a:lnTo>
                  <a:pt x="3157508" y="3289877"/>
                </a:lnTo>
                <a:cubicBezTo>
                  <a:pt x="3151604" y="3294411"/>
                  <a:pt x="3144966" y="3293561"/>
                  <a:pt x="3159853" y="3309833"/>
                </a:cubicBezTo>
                <a:cubicBezTo>
                  <a:pt x="3149181" y="3321561"/>
                  <a:pt x="3158789" y="3329345"/>
                  <a:pt x="3157392" y="3351579"/>
                </a:cubicBezTo>
                <a:cubicBezTo>
                  <a:pt x="3148710" y="3357083"/>
                  <a:pt x="3149361" y="3365079"/>
                  <a:pt x="3152871" y="3374240"/>
                </a:cubicBezTo>
                <a:cubicBezTo>
                  <a:pt x="3148885" y="3383513"/>
                  <a:pt x="3145239" y="3392740"/>
                  <a:pt x="3142119" y="3402557"/>
                </a:cubicBezTo>
                <a:lnTo>
                  <a:pt x="3138061" y="3419585"/>
                </a:lnTo>
                <a:lnTo>
                  <a:pt x="3139796" y="3424940"/>
                </a:lnTo>
                <a:cubicBezTo>
                  <a:pt x="3142520" y="3434326"/>
                  <a:pt x="3143300" y="3443700"/>
                  <a:pt x="3137669" y="3463264"/>
                </a:cubicBezTo>
                <a:cubicBezTo>
                  <a:pt x="3147380" y="3480689"/>
                  <a:pt x="3167781" y="3490510"/>
                  <a:pt x="3168140" y="3518969"/>
                </a:cubicBezTo>
                <a:cubicBezTo>
                  <a:pt x="3159473" y="3545761"/>
                  <a:pt x="3191152" y="3574399"/>
                  <a:pt x="3179206" y="3607864"/>
                </a:cubicBezTo>
                <a:cubicBezTo>
                  <a:pt x="3176757" y="3619813"/>
                  <a:pt x="3181069" y="3654600"/>
                  <a:pt x="3189125" y="3659839"/>
                </a:cubicBezTo>
                <a:cubicBezTo>
                  <a:pt x="3191518" y="3666815"/>
                  <a:pt x="3189857" y="3675779"/>
                  <a:pt x="3198077" y="3677681"/>
                </a:cubicBezTo>
                <a:cubicBezTo>
                  <a:pt x="3208136" y="3681475"/>
                  <a:pt x="3196345" y="3709561"/>
                  <a:pt x="3207094" y="3703876"/>
                </a:cubicBezTo>
                <a:cubicBezTo>
                  <a:pt x="3199084" y="3723751"/>
                  <a:pt x="3220453" y="3734396"/>
                  <a:pt x="3227016" y="3748633"/>
                </a:cubicBezTo>
                <a:cubicBezTo>
                  <a:pt x="3218663" y="3764666"/>
                  <a:pt x="3240667" y="3778725"/>
                  <a:pt x="3246806" y="3811324"/>
                </a:cubicBezTo>
                <a:cubicBezTo>
                  <a:pt x="3237058" y="3829063"/>
                  <a:pt x="3251097" y="3833247"/>
                  <a:pt x="3239091" y="3865102"/>
                </a:cubicBezTo>
                <a:cubicBezTo>
                  <a:pt x="3240755" y="3865725"/>
                  <a:pt x="3242340" y="3866659"/>
                  <a:pt x="3243800" y="3867874"/>
                </a:cubicBezTo>
                <a:cubicBezTo>
                  <a:pt x="3252276" y="3874935"/>
                  <a:pt x="3254724" y="3889782"/>
                  <a:pt x="3249268" y="3901031"/>
                </a:cubicBezTo>
                <a:cubicBezTo>
                  <a:pt x="3234180" y="3950514"/>
                  <a:pt x="3270886" y="3938724"/>
                  <a:pt x="3271850" y="3976535"/>
                </a:cubicBezTo>
                <a:cubicBezTo>
                  <a:pt x="3275333" y="4018513"/>
                  <a:pt x="3265836" y="4033210"/>
                  <a:pt x="3253128" y="4091308"/>
                </a:cubicBezTo>
                <a:cubicBezTo>
                  <a:pt x="3262530" y="4093945"/>
                  <a:pt x="3263925" y="4100312"/>
                  <a:pt x="3261491" y="4112665"/>
                </a:cubicBezTo>
                <a:cubicBezTo>
                  <a:pt x="3263824" y="4132845"/>
                  <a:pt x="3285122" y="4124005"/>
                  <a:pt x="3275235" y="4148543"/>
                </a:cubicBezTo>
                <a:cubicBezTo>
                  <a:pt x="3282222" y="4163609"/>
                  <a:pt x="3300717" y="4191930"/>
                  <a:pt x="3303406" y="4203059"/>
                </a:cubicBezTo>
                <a:cubicBezTo>
                  <a:pt x="3307769" y="4216879"/>
                  <a:pt x="3289765" y="4198911"/>
                  <a:pt x="3291377" y="4215304"/>
                </a:cubicBezTo>
                <a:cubicBezTo>
                  <a:pt x="3295421" y="4234470"/>
                  <a:pt x="3290844" y="4240556"/>
                  <a:pt x="3303627" y="4247412"/>
                </a:cubicBezTo>
                <a:cubicBezTo>
                  <a:pt x="3300302" y="4270043"/>
                  <a:pt x="3313094" y="4269840"/>
                  <a:pt x="3323715" y="4295574"/>
                </a:cubicBezTo>
                <a:cubicBezTo>
                  <a:pt x="3318854" y="4309546"/>
                  <a:pt x="3323708" y="4317748"/>
                  <a:pt x="3331757" y="4324626"/>
                </a:cubicBezTo>
                <a:cubicBezTo>
                  <a:pt x="3334500" y="4352298"/>
                  <a:pt x="3348521" y="4373553"/>
                  <a:pt x="3357571" y="4402594"/>
                </a:cubicBezTo>
                <a:cubicBezTo>
                  <a:pt x="3395421" y="4440113"/>
                  <a:pt x="3406716" y="4492429"/>
                  <a:pt x="3416883" y="4511276"/>
                </a:cubicBezTo>
                <a:lnTo>
                  <a:pt x="3418568" y="4515669"/>
                </a:lnTo>
                <a:cubicBezTo>
                  <a:pt x="3418685" y="4519956"/>
                  <a:pt x="3418801" y="4524244"/>
                  <a:pt x="3418918" y="4528531"/>
                </a:cubicBezTo>
                <a:cubicBezTo>
                  <a:pt x="3418727" y="4530191"/>
                  <a:pt x="3418537" y="4531850"/>
                  <a:pt x="3418346" y="4533510"/>
                </a:cubicBezTo>
                <a:cubicBezTo>
                  <a:pt x="3418215" y="4536889"/>
                  <a:pt x="3418462" y="4539065"/>
                  <a:pt x="3419005" y="4540494"/>
                </a:cubicBezTo>
                <a:lnTo>
                  <a:pt x="3424268" y="4595886"/>
                </a:lnTo>
                <a:cubicBezTo>
                  <a:pt x="3429156" y="4624362"/>
                  <a:pt x="3443934" y="4682306"/>
                  <a:pt x="3448330" y="4711348"/>
                </a:cubicBezTo>
                <a:lnTo>
                  <a:pt x="3445621" y="4714874"/>
                </a:lnTo>
                <a:cubicBezTo>
                  <a:pt x="3444103" y="4718397"/>
                  <a:pt x="3443735" y="4723077"/>
                  <a:pt x="3445980" y="4730345"/>
                </a:cubicBezTo>
                <a:lnTo>
                  <a:pt x="3446976" y="4731926"/>
                </a:lnTo>
                <a:lnTo>
                  <a:pt x="3443720" y="4745408"/>
                </a:lnTo>
                <a:cubicBezTo>
                  <a:pt x="3444756" y="4771155"/>
                  <a:pt x="3455466" y="4843107"/>
                  <a:pt x="3453194" y="4886406"/>
                </a:cubicBezTo>
                <a:cubicBezTo>
                  <a:pt x="3454856" y="4906631"/>
                  <a:pt x="3481235" y="5008239"/>
                  <a:pt x="3455210" y="5025296"/>
                </a:cubicBezTo>
                <a:cubicBezTo>
                  <a:pt x="3442202" y="5116320"/>
                  <a:pt x="3464654" y="5119078"/>
                  <a:pt x="3462841" y="5211091"/>
                </a:cubicBezTo>
                <a:cubicBezTo>
                  <a:pt x="3469390" y="5269669"/>
                  <a:pt x="3462794" y="5327391"/>
                  <a:pt x="3469385" y="5356669"/>
                </a:cubicBezTo>
                <a:cubicBezTo>
                  <a:pt x="3471479" y="5361935"/>
                  <a:pt x="3474277" y="5366825"/>
                  <a:pt x="3477268" y="5371683"/>
                </a:cubicBezTo>
                <a:lnTo>
                  <a:pt x="3478824" y="5374232"/>
                </a:lnTo>
                <a:lnTo>
                  <a:pt x="3486664" y="5427532"/>
                </a:lnTo>
                <a:lnTo>
                  <a:pt x="3499845" y="5523238"/>
                </a:lnTo>
                <a:cubicBezTo>
                  <a:pt x="3496480" y="5535759"/>
                  <a:pt x="3498126" y="5574631"/>
                  <a:pt x="3505782" y="5582050"/>
                </a:cubicBezTo>
                <a:cubicBezTo>
                  <a:pt x="3507640" y="5590169"/>
                  <a:pt x="3505294" y="5599602"/>
                  <a:pt x="3513368" y="5603412"/>
                </a:cubicBezTo>
                <a:cubicBezTo>
                  <a:pt x="3518549" y="5620896"/>
                  <a:pt x="3530454" y="5660930"/>
                  <a:pt x="3536869" y="5686953"/>
                </a:cubicBezTo>
                <a:cubicBezTo>
                  <a:pt x="3527290" y="5702684"/>
                  <a:pt x="3548216" y="5722678"/>
                  <a:pt x="3551859" y="5759548"/>
                </a:cubicBezTo>
                <a:cubicBezTo>
                  <a:pt x="3540751" y="5776843"/>
                  <a:pt x="3554471" y="5784377"/>
                  <a:pt x="3540024" y="5816599"/>
                </a:cubicBezTo>
                <a:cubicBezTo>
                  <a:pt x="3541640" y="5817630"/>
                  <a:pt x="3543154" y="5818984"/>
                  <a:pt x="3544521" y="5820619"/>
                </a:cubicBezTo>
                <a:cubicBezTo>
                  <a:pt x="3552455" y="5830118"/>
                  <a:pt x="3553767" y="5846834"/>
                  <a:pt x="3547449" y="5857956"/>
                </a:cubicBezTo>
                <a:cubicBezTo>
                  <a:pt x="3528571" y="5908761"/>
                  <a:pt x="3532186" y="5952107"/>
                  <a:pt x="3530253" y="5993572"/>
                </a:cubicBezTo>
                <a:cubicBezTo>
                  <a:pt x="3530522" y="6040113"/>
                  <a:pt x="3553891" y="6005695"/>
                  <a:pt x="3536734" y="6066404"/>
                </a:cubicBezTo>
                <a:cubicBezTo>
                  <a:pt x="3545935" y="6071268"/>
                  <a:pt x="3546842" y="6078512"/>
                  <a:pt x="3543461" y="6091477"/>
                </a:cubicBezTo>
                <a:cubicBezTo>
                  <a:pt x="3549602" y="6107585"/>
                  <a:pt x="3568275" y="6137061"/>
                  <a:pt x="3573577" y="6163051"/>
                </a:cubicBezTo>
                <a:cubicBezTo>
                  <a:pt x="3577046" y="6182032"/>
                  <a:pt x="3572259" y="6223892"/>
                  <a:pt x="3575275" y="6247420"/>
                </a:cubicBezTo>
                <a:cubicBezTo>
                  <a:pt x="3570217" y="6271412"/>
                  <a:pt x="3583023" y="6273898"/>
                  <a:pt x="3591673" y="6304222"/>
                </a:cubicBezTo>
                <a:cubicBezTo>
                  <a:pt x="3585743" y="6318440"/>
                  <a:pt x="3589967" y="6328418"/>
                  <a:pt x="3597489" y="6337624"/>
                </a:cubicBezTo>
                <a:cubicBezTo>
                  <a:pt x="3598113" y="6368401"/>
                  <a:pt x="3610504" y="6394558"/>
                  <a:pt x="3617330" y="6428161"/>
                </a:cubicBezTo>
                <a:cubicBezTo>
                  <a:pt x="3612404" y="6466489"/>
                  <a:pt x="3633001" y="6482393"/>
                  <a:pt x="3640218" y="6518318"/>
                </a:cubicBezTo>
                <a:cubicBezTo>
                  <a:pt x="3625420" y="6557419"/>
                  <a:pt x="3668862" y="6537820"/>
                  <a:pt x="3670788" y="6568733"/>
                </a:cubicBezTo>
                <a:cubicBezTo>
                  <a:pt x="3659124" y="6621466"/>
                  <a:pt x="3685482" y="6565072"/>
                  <a:pt x="3687763" y="6643164"/>
                </a:cubicBezTo>
                <a:cubicBezTo>
                  <a:pt x="3685396" y="6647995"/>
                  <a:pt x="3689317" y="6656838"/>
                  <a:pt x="3693097" y="6655183"/>
                </a:cubicBezTo>
                <a:cubicBezTo>
                  <a:pt x="3693444" y="6672318"/>
                  <a:pt x="3690193" y="6715787"/>
                  <a:pt x="3689847" y="6745974"/>
                </a:cubicBezTo>
                <a:cubicBezTo>
                  <a:pt x="3689583" y="6773144"/>
                  <a:pt x="3690048" y="6817635"/>
                  <a:pt x="3691023" y="6836306"/>
                </a:cubicBezTo>
                <a:lnTo>
                  <a:pt x="3695699" y="6858001"/>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0E3AA98-9592-5E84-8AAB-988FED126B87}"/>
              </a:ext>
            </a:extLst>
          </p:cNvPr>
          <p:cNvSpPr txBox="1"/>
          <p:nvPr/>
        </p:nvSpPr>
        <p:spPr>
          <a:xfrm>
            <a:off x="3587176" y="1869956"/>
            <a:ext cx="5017640" cy="4101042"/>
          </a:xfrm>
          <a:prstGeom prst="rect">
            <a:avLst/>
          </a:prstGeom>
        </p:spPr>
        <p:txBody>
          <a:bodyPr vert="horz" lIns="91440" tIns="45720" rIns="91440" bIns="45720" rtlCol="0">
            <a:noAutofit/>
          </a:bodyPr>
          <a:lstStyle/>
          <a:p>
            <a:pPr marL="342900" indent="-228600" defTabSz="914400">
              <a:lnSpc>
                <a:spcPct val="90000"/>
              </a:lnSpc>
              <a:spcAft>
                <a:spcPts val="600"/>
              </a:spcAft>
              <a:buFont typeface="Arial" panose="020B0604020202020204" pitchFamily="34" charset="0"/>
              <a:buChar char="•"/>
            </a:pPr>
            <a:r>
              <a:rPr lang="fr-FR" sz="2400">
                <a:solidFill>
                  <a:schemeClr val="tx1">
                    <a:lumMod val="85000"/>
                    <a:lumOff val="15000"/>
                  </a:schemeClr>
                </a:solidFill>
                <a:effectLst/>
              </a:rPr>
              <a:t>Une personne très importante pendant la Révolution </a:t>
            </a:r>
          </a:p>
          <a:p>
            <a:pPr marL="342900" indent="-228600" defTabSz="914400">
              <a:lnSpc>
                <a:spcPct val="90000"/>
              </a:lnSpc>
              <a:spcAft>
                <a:spcPts val="600"/>
              </a:spcAft>
              <a:buFont typeface="Arial" panose="020B0604020202020204" pitchFamily="34" charset="0"/>
              <a:buChar char="•"/>
            </a:pPr>
            <a:endParaRPr lang="fr-FR" sz="2400">
              <a:solidFill>
                <a:schemeClr val="tx1">
                  <a:lumMod val="85000"/>
                  <a:lumOff val="15000"/>
                </a:schemeClr>
              </a:solidFill>
            </a:endParaRPr>
          </a:p>
          <a:p>
            <a:pPr marL="342900" indent="-228600" defTabSz="914400">
              <a:lnSpc>
                <a:spcPct val="90000"/>
              </a:lnSpc>
              <a:spcAft>
                <a:spcPts val="600"/>
              </a:spcAft>
              <a:buFont typeface="Arial" panose="020B0604020202020204" pitchFamily="34" charset="0"/>
              <a:buChar char="•"/>
            </a:pPr>
            <a:r>
              <a:rPr lang="fr-FR" sz="2400">
                <a:solidFill>
                  <a:schemeClr val="tx1">
                    <a:lumMod val="85000"/>
                    <a:lumOff val="15000"/>
                  </a:schemeClr>
                </a:solidFill>
                <a:effectLst/>
              </a:rPr>
              <a:t>Marat écrivait des textes importants</a:t>
            </a:r>
          </a:p>
          <a:p>
            <a:pPr marL="342900" indent="-228600" defTabSz="914400">
              <a:lnSpc>
                <a:spcPct val="90000"/>
              </a:lnSpc>
              <a:spcAft>
                <a:spcPts val="600"/>
              </a:spcAft>
              <a:buFont typeface="Arial" panose="020B0604020202020204" pitchFamily="34" charset="0"/>
              <a:buChar char="•"/>
            </a:pPr>
            <a:endParaRPr lang="fr-FR" sz="2400">
              <a:solidFill>
                <a:schemeClr val="tx1">
                  <a:lumMod val="85000"/>
                  <a:lumOff val="15000"/>
                </a:schemeClr>
              </a:solidFill>
            </a:endParaRPr>
          </a:p>
          <a:p>
            <a:pPr marL="342900" indent="-228600" defTabSz="914400">
              <a:lnSpc>
                <a:spcPct val="90000"/>
              </a:lnSpc>
              <a:spcAft>
                <a:spcPts val="600"/>
              </a:spcAft>
              <a:buFont typeface="Arial" panose="020B0604020202020204" pitchFamily="34" charset="0"/>
              <a:buChar char="•"/>
            </a:pPr>
            <a:r>
              <a:rPr lang="fr-FR" sz="2400">
                <a:solidFill>
                  <a:schemeClr val="tx1">
                    <a:lumMod val="85000"/>
                    <a:lumOff val="15000"/>
                  </a:schemeClr>
                </a:solidFill>
              </a:rPr>
              <a:t>Il est devenu plus radical</a:t>
            </a:r>
          </a:p>
          <a:p>
            <a:pPr marL="342900" indent="-228600" defTabSz="914400">
              <a:lnSpc>
                <a:spcPct val="90000"/>
              </a:lnSpc>
              <a:spcAft>
                <a:spcPts val="600"/>
              </a:spcAft>
              <a:buFont typeface="Arial" panose="020B0604020202020204" pitchFamily="34" charset="0"/>
              <a:buChar char="•"/>
            </a:pPr>
            <a:endParaRPr lang="fr-FR" sz="2400">
              <a:solidFill>
                <a:schemeClr val="tx1">
                  <a:lumMod val="85000"/>
                  <a:lumOff val="15000"/>
                </a:schemeClr>
              </a:solidFill>
            </a:endParaRPr>
          </a:p>
          <a:p>
            <a:pPr marL="342900" indent="-228600" defTabSz="914400">
              <a:lnSpc>
                <a:spcPct val="90000"/>
              </a:lnSpc>
              <a:spcAft>
                <a:spcPts val="600"/>
              </a:spcAft>
              <a:buFont typeface="Arial" panose="020B0604020202020204" pitchFamily="34" charset="0"/>
              <a:buChar char="•"/>
            </a:pPr>
            <a:r>
              <a:rPr lang="fr-FR" sz="2400">
                <a:solidFill>
                  <a:schemeClr val="tx1">
                    <a:lumMod val="85000"/>
                    <a:lumOff val="15000"/>
                  </a:schemeClr>
                </a:solidFill>
                <a:effectLst/>
              </a:rPr>
              <a:t>Convention Nationale → 1792</a:t>
            </a:r>
          </a:p>
          <a:p>
            <a:pPr marL="342900" indent="-228600" defTabSz="914400">
              <a:lnSpc>
                <a:spcPct val="90000"/>
              </a:lnSpc>
              <a:spcAft>
                <a:spcPts val="600"/>
              </a:spcAft>
              <a:buFont typeface="Arial" panose="020B0604020202020204" pitchFamily="34" charset="0"/>
              <a:buChar char="•"/>
            </a:pPr>
            <a:endParaRPr lang="fr-FR" sz="2400">
              <a:solidFill>
                <a:schemeClr val="tx1">
                  <a:lumMod val="85000"/>
                  <a:lumOff val="15000"/>
                </a:schemeClr>
              </a:solidFill>
            </a:endParaRPr>
          </a:p>
          <a:p>
            <a:pPr marL="342900" indent="-228600" defTabSz="914400">
              <a:lnSpc>
                <a:spcPct val="90000"/>
              </a:lnSpc>
              <a:spcAft>
                <a:spcPts val="600"/>
              </a:spcAft>
              <a:buFont typeface="Arial" panose="020B0604020202020204" pitchFamily="34" charset="0"/>
              <a:buChar char="•"/>
            </a:pPr>
            <a:r>
              <a:rPr lang="fr-FR" sz="2400">
                <a:solidFill>
                  <a:schemeClr val="tx1">
                    <a:lumMod val="85000"/>
                    <a:lumOff val="15000"/>
                  </a:schemeClr>
                </a:solidFill>
              </a:rPr>
              <a:t>Impliqué dans les Massacres de septembre</a:t>
            </a:r>
          </a:p>
          <a:p>
            <a:pPr marL="800100" lvl="1" indent="-228600" defTabSz="914400">
              <a:lnSpc>
                <a:spcPct val="90000"/>
              </a:lnSpc>
              <a:spcAft>
                <a:spcPts val="600"/>
              </a:spcAft>
              <a:buFont typeface="Arial" panose="020B0604020202020204" pitchFamily="34" charset="0"/>
              <a:buChar char="•"/>
            </a:pPr>
            <a:endParaRPr lang="fr-FR" sz="2400">
              <a:solidFill>
                <a:schemeClr val="tx1">
                  <a:lumMod val="85000"/>
                  <a:lumOff val="15000"/>
                </a:schemeClr>
              </a:solidFill>
              <a:effectLst/>
            </a:endParaRPr>
          </a:p>
          <a:p>
            <a:pPr marL="342900" indent="-228600" defTabSz="914400">
              <a:lnSpc>
                <a:spcPct val="90000"/>
              </a:lnSpc>
              <a:spcAft>
                <a:spcPts val="600"/>
              </a:spcAft>
              <a:buFont typeface="Arial" panose="020B0604020202020204" pitchFamily="34" charset="0"/>
              <a:buChar char="•"/>
            </a:pPr>
            <a:endParaRPr lang="fr-FR" sz="2400">
              <a:solidFill>
                <a:schemeClr val="tx1">
                  <a:lumMod val="85000"/>
                  <a:lumOff val="15000"/>
                </a:schemeClr>
              </a:solidFill>
            </a:endParaRPr>
          </a:p>
        </p:txBody>
      </p:sp>
      <p:pic>
        <p:nvPicPr>
          <p:cNvPr id="1026" name="Picture 2" descr="Marat | French revolution history, French revolution, French history">
            <a:extLst>
              <a:ext uri="{FF2B5EF4-FFF2-40B4-BE49-F238E27FC236}">
                <a16:creationId xmlns:a16="http://schemas.microsoft.com/office/drawing/2014/main" id="{205B5119-F896-DAA1-1B1C-2D77247B3089}"/>
              </a:ext>
            </a:extLst>
          </p:cNvPr>
          <p:cNvPicPr>
            <a:picLocks noGrp="1" noChangeAspect="1" noChangeArrowheads="1"/>
          </p:cNvPicPr>
          <p:nvPr>
            <p:ph idx="1"/>
          </p:nvPr>
        </p:nvPicPr>
        <p:blipFill rotWithShape="1">
          <a:blip r:embed="rId5">
            <a:extLst>
              <a:ext uri="{28A0092B-C50C-407E-A947-70E740481C1C}">
                <a14:useLocalDpi xmlns:a14="http://schemas.microsoft.com/office/drawing/2010/main" val="0"/>
              </a:ext>
            </a:extLst>
          </a:blip>
          <a:srcRect l="13274" r="7237"/>
          <a:stretch/>
        </p:blipFill>
        <p:spPr bwMode="auto">
          <a:xfrm>
            <a:off x="8580467" y="-85060"/>
            <a:ext cx="3611529" cy="6943060"/>
          </a:xfrm>
          <a:custGeom>
            <a:avLst/>
            <a:gdLst/>
            <a:ahLst/>
            <a:cxnLst/>
            <a:rect l="l" t="t" r="r" b="b"/>
            <a:pathLst>
              <a:path w="3810000" h="6858000">
                <a:moveTo>
                  <a:pt x="95627" y="0"/>
                </a:moveTo>
                <a:lnTo>
                  <a:pt x="3810000" y="0"/>
                </a:lnTo>
                <a:lnTo>
                  <a:pt x="3810000" y="6858000"/>
                </a:lnTo>
                <a:lnTo>
                  <a:pt x="13132" y="6858000"/>
                </a:lnTo>
                <a:cubicBezTo>
                  <a:pt x="13183" y="6857363"/>
                  <a:pt x="13234" y="6856727"/>
                  <a:pt x="13284" y="6856090"/>
                </a:cubicBezTo>
                <a:lnTo>
                  <a:pt x="31566" y="6805847"/>
                </a:lnTo>
                <a:lnTo>
                  <a:pt x="30463" y="6715381"/>
                </a:lnTo>
                <a:cubicBezTo>
                  <a:pt x="29585" y="6714082"/>
                  <a:pt x="28597" y="6713038"/>
                  <a:pt x="27533" y="6712286"/>
                </a:cubicBezTo>
                <a:lnTo>
                  <a:pt x="31288" y="6698474"/>
                </a:lnTo>
                <a:lnTo>
                  <a:pt x="29901" y="6686264"/>
                </a:lnTo>
                <a:cubicBezTo>
                  <a:pt x="29591" y="6639749"/>
                  <a:pt x="29281" y="6593234"/>
                  <a:pt x="28971" y="6546719"/>
                </a:cubicBezTo>
                <a:cubicBezTo>
                  <a:pt x="23415" y="6502008"/>
                  <a:pt x="3087" y="6462057"/>
                  <a:pt x="310" y="6408337"/>
                </a:cubicBezTo>
                <a:cubicBezTo>
                  <a:pt x="-2468" y="6354617"/>
                  <a:pt x="14431" y="6312397"/>
                  <a:pt x="12307" y="6224401"/>
                </a:cubicBezTo>
                <a:lnTo>
                  <a:pt x="27152" y="6147415"/>
                </a:lnTo>
                <a:lnTo>
                  <a:pt x="39044" y="6093837"/>
                </a:lnTo>
                <a:cubicBezTo>
                  <a:pt x="47718" y="6039281"/>
                  <a:pt x="47985" y="5964495"/>
                  <a:pt x="46816" y="5915901"/>
                </a:cubicBezTo>
                <a:cubicBezTo>
                  <a:pt x="43189" y="5876557"/>
                  <a:pt x="47196" y="5863739"/>
                  <a:pt x="33533" y="5831562"/>
                </a:cubicBezTo>
                <a:cubicBezTo>
                  <a:pt x="27901" y="5792459"/>
                  <a:pt x="47408" y="5747455"/>
                  <a:pt x="46555" y="5710909"/>
                </a:cubicBezTo>
                <a:cubicBezTo>
                  <a:pt x="53188" y="5686865"/>
                  <a:pt x="49116" y="5615845"/>
                  <a:pt x="62461" y="5602222"/>
                </a:cubicBezTo>
                <a:cubicBezTo>
                  <a:pt x="64066" y="5572067"/>
                  <a:pt x="49594" y="5555548"/>
                  <a:pt x="56185" y="5529979"/>
                </a:cubicBezTo>
                <a:lnTo>
                  <a:pt x="67961" y="5458854"/>
                </a:lnTo>
                <a:lnTo>
                  <a:pt x="110939" y="5353584"/>
                </a:lnTo>
                <a:cubicBezTo>
                  <a:pt x="123070" y="5308303"/>
                  <a:pt x="110671" y="5307524"/>
                  <a:pt x="128276" y="5249764"/>
                </a:cubicBezTo>
                <a:cubicBezTo>
                  <a:pt x="137692" y="5218499"/>
                  <a:pt x="146153" y="5160067"/>
                  <a:pt x="156749" y="5116288"/>
                </a:cubicBezTo>
                <a:cubicBezTo>
                  <a:pt x="167347" y="5072508"/>
                  <a:pt x="184838" y="5010298"/>
                  <a:pt x="191855" y="4987089"/>
                </a:cubicBezTo>
                <a:lnTo>
                  <a:pt x="219824" y="4934095"/>
                </a:lnTo>
                <a:cubicBezTo>
                  <a:pt x="223315" y="4926170"/>
                  <a:pt x="231151" y="4920904"/>
                  <a:pt x="231137" y="4903120"/>
                </a:cubicBezTo>
                <a:lnTo>
                  <a:pt x="219738" y="4827391"/>
                </a:lnTo>
                <a:cubicBezTo>
                  <a:pt x="223928" y="4818620"/>
                  <a:pt x="227939" y="4809255"/>
                  <a:pt x="231597" y="4799440"/>
                </a:cubicBezTo>
                <a:lnTo>
                  <a:pt x="233480" y="4793512"/>
                </a:lnTo>
                <a:cubicBezTo>
                  <a:pt x="233423" y="4793432"/>
                  <a:pt x="233367" y="4793351"/>
                  <a:pt x="233310" y="4793271"/>
                </a:cubicBezTo>
                <a:cubicBezTo>
                  <a:pt x="233275" y="4791711"/>
                  <a:pt x="233728" y="4789662"/>
                  <a:pt x="234882" y="4786765"/>
                </a:cubicBezTo>
                <a:lnTo>
                  <a:pt x="236914" y="4782703"/>
                </a:lnTo>
                <a:lnTo>
                  <a:pt x="246329" y="4683644"/>
                </a:lnTo>
                <a:cubicBezTo>
                  <a:pt x="256294" y="4677568"/>
                  <a:pt x="256527" y="4667288"/>
                  <a:pt x="253823" y="4655204"/>
                </a:cubicBezTo>
                <a:cubicBezTo>
                  <a:pt x="259521" y="4631796"/>
                  <a:pt x="280440" y="4574275"/>
                  <a:pt x="280514" y="4543195"/>
                </a:cubicBezTo>
                <a:cubicBezTo>
                  <a:pt x="272112" y="4519880"/>
                  <a:pt x="251340" y="4505102"/>
                  <a:pt x="254268" y="4468722"/>
                </a:cubicBezTo>
                <a:cubicBezTo>
                  <a:pt x="266696" y="4435462"/>
                  <a:pt x="236001" y="4395418"/>
                  <a:pt x="252728" y="4353998"/>
                </a:cubicBezTo>
                <a:cubicBezTo>
                  <a:pt x="256750" y="4339008"/>
                  <a:pt x="256168" y="4294115"/>
                  <a:pt x="248123" y="4286542"/>
                </a:cubicBezTo>
                <a:cubicBezTo>
                  <a:pt x="246365" y="4277371"/>
                  <a:pt x="249194" y="4266107"/>
                  <a:pt x="240584" y="4262777"/>
                </a:cubicBezTo>
                <a:cubicBezTo>
                  <a:pt x="230221" y="4256829"/>
                  <a:pt x="246153" y="4222259"/>
                  <a:pt x="233949" y="4228340"/>
                </a:cubicBezTo>
                <a:cubicBezTo>
                  <a:pt x="244865" y="4203839"/>
                  <a:pt x="223150" y="4187902"/>
                  <a:pt x="217758" y="4169004"/>
                </a:cubicBezTo>
                <a:cubicBezTo>
                  <a:pt x="228596" y="4149446"/>
                  <a:pt x="206597" y="4129080"/>
                  <a:pt x="203797" y="4086781"/>
                </a:cubicBezTo>
                <a:cubicBezTo>
                  <a:pt x="216334" y="4065199"/>
                  <a:pt x="201740" y="4058317"/>
                  <a:pt x="218344" y="4018957"/>
                </a:cubicBezTo>
                <a:cubicBezTo>
                  <a:pt x="216630" y="4017979"/>
                  <a:pt x="215034" y="4016614"/>
                  <a:pt x="213609" y="4014902"/>
                </a:cubicBezTo>
                <a:cubicBezTo>
                  <a:pt x="205325" y="4004955"/>
                  <a:pt x="204424" y="3985729"/>
                  <a:pt x="211594" y="3971964"/>
                </a:cubicBezTo>
                <a:cubicBezTo>
                  <a:pt x="233561" y="3910433"/>
                  <a:pt x="230991" y="3860613"/>
                  <a:pt x="234357" y="3812226"/>
                </a:cubicBezTo>
                <a:cubicBezTo>
                  <a:pt x="235501" y="3758242"/>
                  <a:pt x="209185" y="3801364"/>
                  <a:pt x="229596" y="3728573"/>
                </a:cubicBezTo>
                <a:cubicBezTo>
                  <a:pt x="219804" y="3724174"/>
                  <a:pt x="219047" y="3715890"/>
                  <a:pt x="223099" y="3700384"/>
                </a:cubicBezTo>
                <a:cubicBezTo>
                  <a:pt x="222942" y="3674360"/>
                  <a:pt x="199034" y="3683312"/>
                  <a:pt x="212511" y="3653063"/>
                </a:cubicBezTo>
                <a:cubicBezTo>
                  <a:pt x="207582" y="3623616"/>
                  <a:pt x="199349" y="3555881"/>
                  <a:pt x="193522" y="3523704"/>
                </a:cubicBezTo>
                <a:cubicBezTo>
                  <a:pt x="199728" y="3495169"/>
                  <a:pt x="185963" y="3494025"/>
                  <a:pt x="177551" y="3460001"/>
                </a:cubicBezTo>
                <a:cubicBezTo>
                  <a:pt x="184399" y="3442692"/>
                  <a:pt x="180138" y="3431687"/>
                  <a:pt x="172293" y="3422022"/>
                </a:cubicBezTo>
                <a:cubicBezTo>
                  <a:pt x="172567" y="3386386"/>
                  <a:pt x="159982" y="3357707"/>
                  <a:pt x="153640" y="3319632"/>
                </a:cubicBezTo>
                <a:cubicBezTo>
                  <a:pt x="117352" y="3267571"/>
                  <a:pt x="111308" y="3199530"/>
                  <a:pt x="102580" y="3174350"/>
                </a:cubicBezTo>
                <a:lnTo>
                  <a:pt x="101281" y="3168555"/>
                </a:lnTo>
                <a:cubicBezTo>
                  <a:pt x="101655" y="3163067"/>
                  <a:pt x="102030" y="3157580"/>
                  <a:pt x="102403" y="3152092"/>
                </a:cubicBezTo>
                <a:lnTo>
                  <a:pt x="103597" y="3145797"/>
                </a:lnTo>
                <a:cubicBezTo>
                  <a:pt x="104132" y="3141497"/>
                  <a:pt x="104119" y="3138691"/>
                  <a:pt x="103701" y="3136806"/>
                </a:cubicBezTo>
                <a:lnTo>
                  <a:pt x="108221" y="3088993"/>
                </a:lnTo>
                <a:cubicBezTo>
                  <a:pt x="109464" y="3064872"/>
                  <a:pt x="113188" y="3030250"/>
                  <a:pt x="111158" y="2992081"/>
                </a:cubicBezTo>
                <a:cubicBezTo>
                  <a:pt x="109031" y="2944441"/>
                  <a:pt x="104226" y="2942439"/>
                  <a:pt x="105565" y="2902844"/>
                </a:cubicBezTo>
                <a:cubicBezTo>
                  <a:pt x="107874" y="2897323"/>
                  <a:pt x="101362" y="2801618"/>
                  <a:pt x="105102" y="2797375"/>
                </a:cubicBezTo>
                <a:cubicBezTo>
                  <a:pt x="86174" y="2744941"/>
                  <a:pt x="109804" y="2750735"/>
                  <a:pt x="107241" y="2691357"/>
                </a:cubicBezTo>
                <a:cubicBezTo>
                  <a:pt x="107811" y="2665349"/>
                  <a:pt x="115946" y="2561129"/>
                  <a:pt x="145888" y="2542201"/>
                </a:cubicBezTo>
                <a:cubicBezTo>
                  <a:pt x="170455" y="2427400"/>
                  <a:pt x="123634" y="2367849"/>
                  <a:pt x="136292" y="2250554"/>
                </a:cubicBezTo>
                <a:cubicBezTo>
                  <a:pt x="110877" y="2215639"/>
                  <a:pt x="134601" y="2180816"/>
                  <a:pt x="130310" y="2141581"/>
                </a:cubicBezTo>
                <a:cubicBezTo>
                  <a:pt x="154051" y="2149219"/>
                  <a:pt x="117587" y="2094975"/>
                  <a:pt x="144587" y="2089095"/>
                </a:cubicBezTo>
                <a:cubicBezTo>
                  <a:pt x="142952" y="2082142"/>
                  <a:pt x="140513" y="2075590"/>
                  <a:pt x="137867" y="2069059"/>
                </a:cubicBezTo>
                <a:lnTo>
                  <a:pt x="136492" y="2065634"/>
                </a:lnTo>
                <a:cubicBezTo>
                  <a:pt x="136216" y="2060851"/>
                  <a:pt x="135939" y="2056067"/>
                  <a:pt x="135663" y="2051284"/>
                </a:cubicBezTo>
                <a:lnTo>
                  <a:pt x="124268" y="1960184"/>
                </a:lnTo>
                <a:cubicBezTo>
                  <a:pt x="138968" y="1926370"/>
                  <a:pt x="111716" y="1914873"/>
                  <a:pt x="131257" y="1873060"/>
                </a:cubicBezTo>
                <a:cubicBezTo>
                  <a:pt x="136329" y="1857442"/>
                  <a:pt x="139083" y="1807624"/>
                  <a:pt x="131724" y="1797311"/>
                </a:cubicBezTo>
                <a:cubicBezTo>
                  <a:pt x="130673" y="1786740"/>
                  <a:pt x="134293" y="1774954"/>
                  <a:pt x="126063" y="1769201"/>
                </a:cubicBezTo>
                <a:cubicBezTo>
                  <a:pt x="116300" y="1760126"/>
                  <a:pt x="134551" y="1725705"/>
                  <a:pt x="122085" y="1729500"/>
                </a:cubicBezTo>
                <a:cubicBezTo>
                  <a:pt x="134648" y="1705012"/>
                  <a:pt x="114449" y="1682158"/>
                  <a:pt x="110543" y="1659949"/>
                </a:cubicBezTo>
                <a:cubicBezTo>
                  <a:pt x="122664" y="1640913"/>
                  <a:pt x="102513" y="1613087"/>
                  <a:pt x="102892" y="1565607"/>
                </a:cubicBezTo>
                <a:cubicBezTo>
                  <a:pt x="116835" y="1544742"/>
                  <a:pt x="102976" y="1533616"/>
                  <a:pt x="122245" y="1494057"/>
                </a:cubicBezTo>
                <a:cubicBezTo>
                  <a:pt x="120629" y="1492563"/>
                  <a:pt x="119160" y="1490668"/>
                  <a:pt x="117883" y="1488429"/>
                </a:cubicBezTo>
                <a:cubicBezTo>
                  <a:pt x="110465" y="1475431"/>
                  <a:pt x="111002" y="1453942"/>
                  <a:pt x="119083" y="1440433"/>
                </a:cubicBezTo>
                <a:cubicBezTo>
                  <a:pt x="145274" y="1377630"/>
                  <a:pt x="146438" y="1321884"/>
                  <a:pt x="153340" y="1269148"/>
                </a:cubicBezTo>
                <a:cubicBezTo>
                  <a:pt x="158467" y="1209690"/>
                  <a:pt x="129360" y="1251077"/>
                  <a:pt x="154855" y="1175439"/>
                </a:cubicBezTo>
                <a:cubicBezTo>
                  <a:pt x="145538" y="1168218"/>
                  <a:pt x="145408" y="1158868"/>
                  <a:pt x="150548" y="1142685"/>
                </a:cubicBezTo>
                <a:cubicBezTo>
                  <a:pt x="152321" y="1113850"/>
                  <a:pt x="128121" y="1118007"/>
                  <a:pt x="143630" y="1087778"/>
                </a:cubicBezTo>
                <a:cubicBezTo>
                  <a:pt x="139451" y="1064261"/>
                  <a:pt x="125971" y="1018012"/>
                  <a:pt x="125476" y="1001580"/>
                </a:cubicBezTo>
                <a:cubicBezTo>
                  <a:pt x="123958" y="976962"/>
                  <a:pt x="134851" y="962709"/>
                  <a:pt x="134526" y="940069"/>
                </a:cubicBezTo>
                <a:cubicBezTo>
                  <a:pt x="142751" y="909988"/>
                  <a:pt x="129284" y="905409"/>
                  <a:pt x="123523" y="865739"/>
                </a:cubicBezTo>
                <a:cubicBezTo>
                  <a:pt x="131549" y="848234"/>
                  <a:pt x="128173" y="835030"/>
                  <a:pt x="121164" y="822450"/>
                </a:cubicBezTo>
                <a:cubicBezTo>
                  <a:pt x="124077" y="783082"/>
                  <a:pt x="113811" y="748321"/>
                  <a:pt x="110389" y="704665"/>
                </a:cubicBezTo>
                <a:cubicBezTo>
                  <a:pt x="120144" y="656264"/>
                  <a:pt x="99869" y="633697"/>
                  <a:pt x="96299" y="587032"/>
                </a:cubicBezTo>
                <a:cubicBezTo>
                  <a:pt x="87861" y="539988"/>
                  <a:pt x="66571" y="452493"/>
                  <a:pt x="59759" y="422399"/>
                </a:cubicBezTo>
                <a:cubicBezTo>
                  <a:pt x="62865" y="416491"/>
                  <a:pt x="59682" y="404768"/>
                  <a:pt x="55429" y="406467"/>
                </a:cubicBezTo>
                <a:cubicBezTo>
                  <a:pt x="56742" y="400038"/>
                  <a:pt x="64884" y="384166"/>
                  <a:pt x="58062" y="383409"/>
                </a:cubicBezTo>
                <a:cubicBezTo>
                  <a:pt x="57210" y="351894"/>
                  <a:pt x="61145" y="320031"/>
                  <a:pt x="69487" y="290892"/>
                </a:cubicBezTo>
                <a:cubicBezTo>
                  <a:pt x="57686" y="231306"/>
                  <a:pt x="89539" y="260845"/>
                  <a:pt x="86198" y="217175"/>
                </a:cubicBezTo>
                <a:cubicBezTo>
                  <a:pt x="72715" y="183379"/>
                  <a:pt x="83646" y="168958"/>
                  <a:pt x="74643" y="129155"/>
                </a:cubicBezTo>
                <a:cubicBezTo>
                  <a:pt x="96697" y="112411"/>
                  <a:pt x="72236" y="90977"/>
                  <a:pt x="78417" y="74202"/>
                </a:cubicBezTo>
                <a:cubicBezTo>
                  <a:pt x="59029" y="57686"/>
                  <a:pt x="81827" y="29115"/>
                  <a:pt x="94183" y="4683"/>
                </a:cubicBezTo>
                <a:close/>
              </a:path>
            </a:pathLst>
          </a:custGeom>
          <a:noFill/>
          <a:extLst>
            <a:ext uri="{909E8E84-426E-40DD-AFC4-6F175D3DCCD1}">
              <a14:hiddenFill xmlns:a14="http://schemas.microsoft.com/office/drawing/2010/main">
                <a:solidFill>
                  <a:srgbClr val="FFFFFF"/>
                </a:solidFill>
              </a14:hiddenFill>
            </a:ext>
          </a:extLst>
        </p:spPr>
      </p:pic>
      <p:pic>
        <p:nvPicPr>
          <p:cNvPr id="5" name="Picture 2" descr="The Death of Marat - Wikipedia">
            <a:extLst>
              <a:ext uri="{FF2B5EF4-FFF2-40B4-BE49-F238E27FC236}">
                <a16:creationId xmlns:a16="http://schemas.microsoft.com/office/drawing/2014/main" id="{4F32AFF7-E2C7-828C-A1C0-F7F17B83790B}"/>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3342" t="-286672" r="-141565" b="-307339"/>
          <a:stretch/>
        </p:blipFill>
        <p:spPr bwMode="auto">
          <a:xfrm>
            <a:off x="13338498" y="-19645312"/>
            <a:ext cx="14117637" cy="47594837"/>
          </a:xfrm>
          <a:prstGeom prst="irregularSeal2">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F8DDD6E-957C-7EB7-E487-5BB431F9FCF9}"/>
              </a:ext>
            </a:extLst>
          </p:cNvPr>
          <p:cNvSpPr txBox="1"/>
          <p:nvPr/>
        </p:nvSpPr>
        <p:spPr>
          <a:xfrm>
            <a:off x="210921" y="189130"/>
            <a:ext cx="2604977" cy="1477328"/>
          </a:xfrm>
          <a:prstGeom prst="rect">
            <a:avLst/>
          </a:prstGeom>
          <a:solidFill>
            <a:schemeClr val="bg1"/>
          </a:solidFill>
          <a:ln>
            <a:solidFill>
              <a:schemeClr val="tx1"/>
            </a:solidFill>
          </a:ln>
        </p:spPr>
        <p:txBody>
          <a:bodyPr wrap="square" rtlCol="0">
            <a:spAutoFit/>
          </a:bodyPr>
          <a:lstStyle/>
          <a:p>
            <a:r>
              <a:rPr lang="sv-SE" err="1"/>
              <a:t>Fédérés</a:t>
            </a:r>
            <a:r>
              <a:rPr lang="sv-SE"/>
              <a:t> = les </a:t>
            </a:r>
            <a:r>
              <a:rPr lang="sv-SE" err="1"/>
              <a:t>soldates</a:t>
            </a:r>
            <a:r>
              <a:rPr lang="sv-SE"/>
              <a:t> dans </a:t>
            </a:r>
            <a:r>
              <a:rPr lang="sv-SE" err="1"/>
              <a:t>cette</a:t>
            </a:r>
            <a:r>
              <a:rPr lang="sv-SE"/>
              <a:t> </a:t>
            </a:r>
            <a:r>
              <a:rPr lang="sv-SE" err="1"/>
              <a:t>époque</a:t>
            </a:r>
            <a:endParaRPr lang="sv-SE"/>
          </a:p>
          <a:p>
            <a:r>
              <a:rPr lang="sv-SE"/>
              <a:t>Convention </a:t>
            </a:r>
            <a:r>
              <a:rPr lang="sv-SE" err="1"/>
              <a:t>Nationale</a:t>
            </a:r>
            <a:r>
              <a:rPr lang="sv-SE"/>
              <a:t> = le plus importante institution </a:t>
            </a:r>
            <a:r>
              <a:rPr lang="sv-SE" err="1"/>
              <a:t>politiue</a:t>
            </a:r>
            <a:endParaRPr lang="sv-SE"/>
          </a:p>
        </p:txBody>
      </p:sp>
    </p:spTree>
    <p:extLst>
      <p:ext uri="{BB962C8B-B14F-4D97-AF65-F5344CB8AC3E}">
        <p14:creationId xmlns:p14="http://schemas.microsoft.com/office/powerpoint/2010/main" val="337834079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fade">
                                      <p:cBhvr>
                                        <p:cTn id="12" dur="500"/>
                                        <p:tgtEl>
                                          <p:spTgt spid="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4" end="4"/>
                                            </p:txEl>
                                          </p:spTgt>
                                        </p:tgtEl>
                                        <p:attrNameLst>
                                          <p:attrName>style.visibility</p:attrName>
                                        </p:attrNameLst>
                                      </p:cBhvr>
                                      <p:to>
                                        <p:strVal val="visible"/>
                                      </p:to>
                                    </p:set>
                                    <p:animEffect transition="in" filter="fade">
                                      <p:cBhvr>
                                        <p:cTn id="17" dur="500"/>
                                        <p:tgtEl>
                                          <p:spTgt spid="8">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6" end="6"/>
                                            </p:txEl>
                                          </p:spTgt>
                                        </p:tgtEl>
                                        <p:attrNameLst>
                                          <p:attrName>style.visibility</p:attrName>
                                        </p:attrNameLst>
                                      </p:cBhvr>
                                      <p:to>
                                        <p:strVal val="visible"/>
                                      </p:to>
                                    </p:set>
                                    <p:animEffect transition="in" filter="fade">
                                      <p:cBhvr>
                                        <p:cTn id="22" dur="500"/>
                                        <p:tgtEl>
                                          <p:spTgt spid="8">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8" end="8"/>
                                            </p:txEl>
                                          </p:spTgt>
                                        </p:tgtEl>
                                        <p:attrNameLst>
                                          <p:attrName>style.visibility</p:attrName>
                                        </p:attrNameLst>
                                      </p:cBhvr>
                                      <p:to>
                                        <p:strVal val="visible"/>
                                      </p:to>
                                    </p:set>
                                    <p:animEffect transition="in" filter="fade">
                                      <p:cBhvr>
                                        <p:cTn id="27" dur="500"/>
                                        <p:tgtEl>
                                          <p:spTgt spid="8">
                                            <p:txEl>
                                              <p:pRg st="8" end="8"/>
                                            </p:txEl>
                                          </p:spTgt>
                                        </p:tgtEl>
                                      </p:cBhvr>
                                    </p:animEffect>
                                  </p:childTnLst>
                                  <p:subTnLst>
                                    <p:audio>
                                      <p:cMediaNode>
                                        <p:cTn display="0" masterRel="sameClick">
                                          <p:stCondLst>
                                            <p:cond evt="begin" delay="0">
                                              <p:tn val="25"/>
                                            </p:cond>
                                          </p:stCondLst>
                                          <p:endCondLst>
                                            <p:cond evt="onStopAudio" delay="0">
                                              <p:tgtEl>
                                                <p:sldTgt/>
                                              </p:tgtEl>
                                            </p:cond>
                                          </p:endCondLst>
                                        </p:cTn>
                                        <p:tgtEl>
                                          <p:sndTgt r:embed="rId3" name="4fb06c00-a62b-11ed-bfef-d52fef9f5220.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E7946-44D2-FB09-4025-537B461204B8}"/>
              </a:ext>
            </a:extLst>
          </p:cNvPr>
          <p:cNvSpPr>
            <a:spLocks noGrp="1"/>
          </p:cNvSpPr>
          <p:nvPr>
            <p:ph type="title"/>
          </p:nvPr>
        </p:nvSpPr>
        <p:spPr>
          <a:xfrm>
            <a:off x="355600" y="365125"/>
            <a:ext cx="6524811" cy="1325563"/>
          </a:xfrm>
        </p:spPr>
        <p:txBody>
          <a:bodyPr>
            <a:normAutofit/>
          </a:bodyPr>
          <a:lstStyle/>
          <a:p>
            <a:r>
              <a:rPr lang="sv-SE">
                <a:latin typeface="Arial Black" panose="020B0A04020102020204" pitchFamily="34" charset="0"/>
              </a:rPr>
              <a:t>LA MORT DE MARAT</a:t>
            </a:r>
          </a:p>
        </p:txBody>
      </p:sp>
      <p:sp>
        <p:nvSpPr>
          <p:cNvPr id="3" name="Content Placeholder 2">
            <a:extLst>
              <a:ext uri="{FF2B5EF4-FFF2-40B4-BE49-F238E27FC236}">
                <a16:creationId xmlns:a16="http://schemas.microsoft.com/office/drawing/2014/main" id="{EE6574DA-1CA2-C4F9-4A19-E8B0875F6575}"/>
              </a:ext>
            </a:extLst>
          </p:cNvPr>
          <p:cNvSpPr>
            <a:spLocks noGrp="1"/>
          </p:cNvSpPr>
          <p:nvPr>
            <p:ph idx="1"/>
          </p:nvPr>
        </p:nvSpPr>
        <p:spPr>
          <a:xfrm>
            <a:off x="355600" y="1371600"/>
            <a:ext cx="6524811" cy="4415883"/>
          </a:xfrm>
        </p:spPr>
        <p:txBody>
          <a:bodyPr>
            <a:normAutofit lnSpcReduction="10000"/>
          </a:bodyPr>
          <a:lstStyle/>
          <a:p>
            <a:pPr marL="0" indent="0">
              <a:lnSpc>
                <a:spcPct val="150000"/>
              </a:lnSpc>
              <a:buNone/>
            </a:pPr>
            <a:r>
              <a:rPr lang="fr-FR" b="1"/>
              <a:t>Charlotte Corday</a:t>
            </a:r>
            <a:endParaRPr lang="fr-FR"/>
          </a:p>
          <a:p>
            <a:pPr>
              <a:lnSpc>
                <a:spcPct val="150000"/>
              </a:lnSpc>
            </a:pPr>
            <a:r>
              <a:rPr lang="fr-FR"/>
              <a:t>13 </a:t>
            </a:r>
            <a:r>
              <a:rPr lang="fr-FR" err="1"/>
              <a:t>julliet</a:t>
            </a:r>
            <a:r>
              <a:rPr lang="fr-FR"/>
              <a:t> 1793</a:t>
            </a:r>
          </a:p>
          <a:p>
            <a:pPr>
              <a:lnSpc>
                <a:spcPct val="150000"/>
              </a:lnSpc>
            </a:pPr>
            <a:r>
              <a:rPr lang="fr-FR"/>
              <a:t>Une femme jeune</a:t>
            </a:r>
          </a:p>
          <a:p>
            <a:pPr>
              <a:lnSpc>
                <a:spcPct val="150000"/>
              </a:lnSpc>
            </a:pPr>
            <a:r>
              <a:rPr lang="fr-FR"/>
              <a:t>Pensait que les Jacobins étaient radicaux</a:t>
            </a:r>
          </a:p>
          <a:p>
            <a:pPr>
              <a:lnSpc>
                <a:spcPct val="150000"/>
              </a:lnSpc>
            </a:pPr>
            <a:r>
              <a:rPr lang="fr-FR"/>
              <a:t>Elle a lui assassiné dans sa baignoire</a:t>
            </a:r>
          </a:p>
          <a:p>
            <a:pPr>
              <a:lnSpc>
                <a:spcPct val="150000"/>
              </a:lnSpc>
            </a:pPr>
            <a:r>
              <a:rPr lang="fr-FR"/>
              <a:t>Guillotinée 4 jours après le meurtre</a:t>
            </a:r>
          </a:p>
        </p:txBody>
      </p:sp>
      <p:pic>
        <p:nvPicPr>
          <p:cNvPr id="1026" name="Picture 2" descr="The Death of Marat - Wikipedia">
            <a:extLst>
              <a:ext uri="{FF2B5EF4-FFF2-40B4-BE49-F238E27FC236}">
                <a16:creationId xmlns:a16="http://schemas.microsoft.com/office/drawing/2014/main" id="{1F7BFD93-FF75-3FC4-612B-11E050F4BBA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3342" t="-286672" r="-141565" b="-307339"/>
          <a:stretch/>
        </p:blipFill>
        <p:spPr bwMode="auto">
          <a:xfrm>
            <a:off x="5642565" y="-19634161"/>
            <a:ext cx="14117637" cy="47594837"/>
          </a:xfrm>
          <a:prstGeom prst="irregularSeal2">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85B5169A-3789-6E58-9167-E6A98A0A1361}"/>
              </a:ext>
            </a:extLst>
          </p:cNvPr>
          <p:cNvSpPr/>
          <p:nvPr/>
        </p:nvSpPr>
        <p:spPr>
          <a:xfrm>
            <a:off x="9233210" y="0"/>
            <a:ext cx="2958790" cy="2509024"/>
          </a:xfrm>
          <a:prstGeom prst="rect">
            <a:avLst/>
          </a:prstGeom>
          <a:solidFill>
            <a:schemeClr val="tx2">
              <a:lumMod val="10000"/>
            </a:schemeClr>
          </a:solidFill>
          <a:ln>
            <a:solidFill>
              <a:schemeClr val="tx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sv-SE" i="1" err="1"/>
              <a:t>meurtre</a:t>
            </a:r>
            <a:r>
              <a:rPr lang="sv-SE" i="1"/>
              <a:t> – mord</a:t>
            </a:r>
          </a:p>
          <a:p>
            <a:pPr algn="ctr"/>
            <a:r>
              <a:rPr lang="sv-SE" i="1" err="1"/>
              <a:t>baignoire</a:t>
            </a:r>
            <a:r>
              <a:rPr lang="sv-SE" i="1"/>
              <a:t> - badkar</a:t>
            </a:r>
          </a:p>
        </p:txBody>
      </p:sp>
    </p:spTree>
    <p:extLst>
      <p:ext uri="{BB962C8B-B14F-4D97-AF65-F5344CB8AC3E}">
        <p14:creationId xmlns:p14="http://schemas.microsoft.com/office/powerpoint/2010/main" val="2721508857"/>
      </p:ext>
    </p:extLst>
  </p:cSld>
  <p:clrMapOvr>
    <a:masterClrMapping/>
  </p:clrMapOvr>
  <mc:AlternateContent xmlns:mc="http://schemas.openxmlformats.org/markup-compatibility/2006">
    <mc:Choice xmlns:p159="http://schemas.microsoft.com/office/powerpoint/2015/09/main" Requires="p159">
      <p:transition spd="slow">
        <p159:morph option="byObject"/>
        <p:sndAc>
          <p:stSnd>
            <p:snd r:embed="rId3" name="DUN DUN DUNNN.wav"/>
          </p:stSnd>
        </p:sndAc>
      </p:transition>
    </mc:Choice>
    <mc:Fallback>
      <p:transition spd="slow">
        <p:fade/>
        <p:sndAc>
          <p:stSnd>
            <p:snd r:embed="rId3" name="DUN DUN DUNNN.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Application>Microsoft Office PowerPoint</Application>
  <PresentationFormat>Widescreen</PresentationFormat>
  <Slides>4</Slides>
  <Notes>4</Notes>
  <HiddenSlides>0</HiddenSlide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Office Theme</vt:lpstr>
      <vt:lpstr>PowerPoint Presentation</vt:lpstr>
      <vt:lpstr>PowerPoint Presentation</vt:lpstr>
      <vt:lpstr>PowerPoint Presentation</vt:lpstr>
      <vt:lpstr>LA MORT DE MARAT</vt:lpstr>
    </vt:vector>
  </TitlesOfParts>
  <Company>Stockholm Stad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Joakim Hertzberg (elev)</dc:creator>
  <cp:revision>1</cp:revision>
  <dcterms:created xsi:type="dcterms:W3CDTF">2023-09-18T14:43:55Z</dcterms:created>
  <dcterms:modified xsi:type="dcterms:W3CDTF">2023-10-02T13:24:25Z</dcterms:modified>
</cp:coreProperties>
</file>

<file path=docProps/thumbnail.jpeg>
</file>